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Веб сервера</a:t>
            </a:r>
            <a:br>
              <a:rPr lang="en-US"/>
            </a:br>
            <a:r>
              <a:rPr lang="en-US"/>
              <a:t>часть 4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637956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ASGI</a:t>
            </a:r>
            <a:endParaRPr/>
          </a:p>
        </p:txBody>
      </p:sp>
      <p:sp>
        <p:nvSpPr>
          <p:cNvPr id="15295337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4864223"/>
            <a:ext cx="10515600" cy="131273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ASGI</a:t>
            </a: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является духовным преемником</a:t>
            </a: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WSGI</a:t>
            </a: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 давнего стандарта Python для совместимости между веб-серверами, фреймворками и приложениями.</a:t>
            </a:r>
            <a:endParaRPr sz="9000"/>
          </a:p>
        </p:txBody>
      </p:sp>
      <p:pic>
        <p:nvPicPr>
          <p:cNvPr id="11177995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86175" y="2006723"/>
            <a:ext cx="9019647" cy="1702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443716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ASGI</a:t>
            </a:r>
            <a:endParaRPr/>
          </a:p>
        </p:txBody>
      </p:sp>
      <p:sp>
        <p:nvSpPr>
          <p:cNvPr id="22268317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4161407"/>
            <a:ext cx="10515600" cy="2015555"/>
          </a:xfrm>
        </p:spPr>
        <p:txBody>
          <a:bodyPr/>
          <a:lstStyle/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ASGI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состоит из двух различных компонентов:</a:t>
            </a:r>
            <a:endParaRPr sz="18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Сервера протокола (protocol server) — слушает сокеты и преобразует их в соединения и сообщения о событиях внутри каждого соединения.</a:t>
            </a:r>
            <a:endParaRPr sz="18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Приложения (application), которое живет внутри сервера протокола, его экземпляр создается один раз для каждого соединения и обрабатывает сообщения о событиях по мере их возникновения.</a:t>
            </a:r>
            <a:endParaRPr sz="18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</p:txBody>
      </p:sp>
      <p:pic>
        <p:nvPicPr>
          <p:cNvPr id="85229194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36402" y="1476698"/>
            <a:ext cx="10691340" cy="2555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97157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Uvicorn</a:t>
            </a:r>
            <a:endParaRPr/>
          </a:p>
        </p:txBody>
      </p:sp>
      <p:sp>
        <p:nvSpPr>
          <p:cNvPr id="85985216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5113907"/>
            <a:ext cx="10515600" cy="1063055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Uvicorn</a:t>
            </a:r>
            <a:r>
              <a:rPr sz="26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6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- это молниеносная</a:t>
            </a:r>
            <a:r>
              <a:rPr sz="26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ASGI</a:t>
            </a:r>
            <a:r>
              <a:rPr sz="26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6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сервер, использующий uvloop и httptools.</a:t>
            </a:r>
            <a:endParaRPr sz="11000"/>
          </a:p>
        </p:txBody>
      </p:sp>
      <p:pic>
        <p:nvPicPr>
          <p:cNvPr id="13747806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433286" y="1285412"/>
            <a:ext cx="3232951" cy="3232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203884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Запуск uvicorn с gunicorn</a:t>
            </a:r>
            <a:endParaRPr/>
          </a:p>
        </p:txBody>
      </p:sp>
      <p:sp>
        <p:nvSpPr>
          <p:cNvPr id="92411601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5511553"/>
            <a:ext cx="10515600" cy="76713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gunicorn example:app -w </a:t>
            </a:r>
            <a:r>
              <a:rPr sz="2000" b="0" i="0" u="none">
                <a:solidFill>
                  <a:srgbClr val="0086B3"/>
                </a:solidFill>
                <a:latin typeface="Consolas"/>
                <a:ea typeface="Consolas"/>
                <a:cs typeface="Consolas"/>
              </a:rPr>
              <a:t>4</a:t>
            </a:r>
            <a:r>
              <a:rPr sz="2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-k uvicorn.workers.UvicornWorker</a:t>
            </a:r>
            <a:endParaRPr sz="10000"/>
          </a:p>
        </p:txBody>
      </p:sp>
      <p:pic>
        <p:nvPicPr>
          <p:cNvPr id="68254173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328737" y="1709737"/>
            <a:ext cx="9534524" cy="3438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ONLYOFFICE/6.4.1.50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2021-11-05T12:06:24Z</dcterms:modified>
  <cp:category/>
  <cp:contentStatus/>
  <cp:version/>
</cp:coreProperties>
</file>