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Веб сервера</a:t>
            </a:r>
            <a:br>
              <a:rPr lang="en-US"/>
            </a:br>
            <a:r>
              <a:rPr lang="en-US"/>
              <a:t>часть 1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085764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Worker</a:t>
            </a:r>
            <a:endParaRPr/>
          </a:p>
        </p:txBody>
      </p:sp>
      <p:pic>
        <p:nvPicPr>
          <p:cNvPr id="133661109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718185" y="1544344"/>
            <a:ext cx="7401734" cy="47866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915485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Конфигурационный файл</a:t>
            </a:r>
            <a:endParaRPr/>
          </a:p>
        </p:txBody>
      </p:sp>
      <p:sp>
        <p:nvSpPr>
          <p:cNvPr id="572120831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60054031" name="" hidden="0"/>
          <p:cNvSpPr/>
          <p:nvPr isPhoto="0" userDrawn="0"/>
        </p:nvSpPr>
        <p:spPr bwMode="auto">
          <a:xfrm>
            <a:off x="3804627" y="196673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7739907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72773" y="1592801"/>
            <a:ext cx="5800725" cy="2895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585025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Что такое веб сервер?</a:t>
            </a:r>
            <a:endParaRPr/>
          </a:p>
        </p:txBody>
      </p:sp>
      <p:pic>
        <p:nvPicPr>
          <p:cNvPr id="55762335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470651" y="1690687"/>
            <a:ext cx="6648373" cy="4989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688037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Что такое веб сервер?</a:t>
            </a:r>
            <a:endParaRPr/>
          </a:p>
        </p:txBody>
      </p:sp>
      <p:pic>
        <p:nvPicPr>
          <p:cNvPr id="158652322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35896" y="1690687"/>
            <a:ext cx="7143750" cy="4762499"/>
          </a:xfrm>
          <a:prstGeom prst="rect">
            <a:avLst/>
          </a:prstGeom>
        </p:spPr>
      </p:pic>
      <p:sp>
        <p:nvSpPr>
          <p:cNvPr id="14415756" name="" hidden="0"/>
          <p:cNvSpPr txBox="1"/>
          <p:nvPr isPhoto="0" userDrawn="0"/>
        </p:nvSpPr>
        <p:spPr bwMode="auto">
          <a:xfrm flipH="0" flipV="0">
            <a:off x="7916868" y="1729296"/>
            <a:ext cx="3948785" cy="22860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Веб-сервер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— сервер, принимающий HTTP-запросы от клиентов, обычно веб-браузеров, и выдающий им HTTP-ответы, как правило, вместе с HTML-страницей, изображением, файлом, медиа-потоком или другими данными.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872061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Nginx</a:t>
            </a:r>
            <a:endParaRPr/>
          </a:p>
        </p:txBody>
      </p:sp>
      <p:sp>
        <p:nvSpPr>
          <p:cNvPr id="142763095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003883" y="1825624"/>
            <a:ext cx="6349916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Nginx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— веб-сервер и почтовый прокси-сервер, работающий на Unix-подобных операционных системах. Это один из самых быстрых и распространенных веб серверов.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Игорь Сысоев начал разработку в 2002 году. Осенью 2004 года вышел первый публично доступный релиз. С июля 2011 работа над nginx продолжается в рамках компании Nginx.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97821614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43504" y="1825624"/>
            <a:ext cx="4120718" cy="41207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9215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Установка</a:t>
            </a:r>
            <a:endParaRPr/>
          </a:p>
        </p:txBody>
      </p:sp>
      <p:sp>
        <p:nvSpPr>
          <p:cNvPr id="106186425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Для установки пользуйтесь пакетным менеджером.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apt update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apt install nginx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563781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Запуск</a:t>
            </a:r>
            <a:endParaRPr/>
          </a:p>
        </p:txBody>
      </p:sp>
      <p:sp>
        <p:nvSpPr>
          <p:cNvPr id="60963231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55000" lnSpcReduction="9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Nginx это демон - он не будет связан с терминалом. Команда для запуска `./etc/init.d/nginx start` или просто `nginx`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-? | -h — вывод справки по параметрам командной строки.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-c файл — использование альтернативного конфигурационного файла файл вместо файла по умолчанию.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-s сигнал` — отправка сигнала главному процессу. Аргументом сигнал может быть: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stop — быстрое завершение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	quit — плавное завершение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	reload — перезагрузка конфигурации, старт нового рабочего процесса с новой конфигурацией, плавное 			завершение старых рабочих процессов.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- reopen — переоткрытие лог-файлов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-t — тестирование конфигурационного файла: nginx проверяет синтаксическую правильность конфигурации, а затем пытается открыть файлы, описанные в конфигурации.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-v — вывод версии nginx.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848588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Порядок запуска</a:t>
            </a:r>
            <a:endParaRPr/>
          </a:p>
        </p:txBody>
      </p:sp>
      <p:sp>
        <p:nvSpPr>
          <p:cNvPr id="100642977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Вычитывается файл конфигурации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Получаются необходимые порты ( *посколько мы юзаем 80 порт нам немходимо запускать демона от sudo пользователя* 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Открывает (*создает*) файл логов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Понижает привилегии (*подменяет имя пользователя*)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Запускает дочерние процессы/потоки (`wrokers`)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Все готово можно работать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073513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Файлы веб сервера</a:t>
            </a:r>
            <a:endParaRPr/>
          </a:p>
        </p:txBody>
      </p:sp>
      <p:sp>
        <p:nvSpPr>
          <p:cNvPr id="96015644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Конфиг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ighlight>
                  <a:srgbClr val="D3D3D3"/>
                </a:highlight>
              </a:rPr>
              <a:t>/etc/nginx/nginx.conf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конфиг может быть достаточно большим поэтому его могут разбивать на куски и подключать их, например include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ighlight>
                  <a:srgbClr val="D3D3D3"/>
                </a:highlight>
              </a:rPr>
              <a:t>/etc/nginx/sites-enabled/*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PID-файл - файл где хранится ид процесса родителя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ighlight>
                  <a:srgbClr val="D3D3D3"/>
                </a:highlight>
              </a:rPr>
              <a:t>/var/run/nginx.pid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Error-лог - файл логов ошибок веб сервера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ighlight>
                  <a:srgbClr val="D3D3D3"/>
                </a:highlight>
              </a:rPr>
              <a:t>/var/log/nginx/error.log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Access-лог - лог обрабатываемых запросов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ighlight>
                  <a:srgbClr val="D3D3D3"/>
                </a:highlight>
              </a:rPr>
              <a:t>/var/log/nginx/access.log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411735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Процессы веб сервера</a:t>
            </a:r>
            <a:endParaRPr/>
          </a:p>
        </p:txBody>
      </p:sp>
      <p:sp>
        <p:nvSpPr>
          <p:cNvPr id="143232821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Master (user: root, 1 процесс)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	- Чтение и валидация конфига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	- Открытие сокетов и логов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- Запуск и управление дочерними процессами (*worker*)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	- Graceful restart, Binary update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Worker (user: www-data, 1+ процессов)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	- Обработка входящих запросов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ONLYOFFICE/6.4.1.50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2021-11-04T11:41:46Z</dcterms:modified>
  <cp:category/>
  <cp:contentStatus/>
  <cp:version/>
</cp:coreProperties>
</file>