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Веб сервера</a:t>
            </a:r>
            <a:br>
              <a:rPr lang="en-US"/>
            </a:br>
            <a:r>
              <a:rPr lang="en-US"/>
              <a:t>часть 2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1370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Reverse proxy config</a:t>
            </a:r>
            <a:endParaRPr/>
          </a:p>
        </p:txBody>
      </p:sp>
      <p:pic>
        <p:nvPicPr>
          <p:cNvPr id="19150210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59877" y="1903132"/>
            <a:ext cx="8550203" cy="4465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06360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Gunicorn</a:t>
            </a:r>
            <a:r>
              <a:rPr/>
              <a:t> за обратным прокси</a:t>
            </a:r>
            <a:endParaRPr/>
          </a:p>
        </p:txBody>
      </p:sp>
      <p:pic>
        <p:nvPicPr>
          <p:cNvPr id="21406127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74160" y="2000695"/>
            <a:ext cx="8643679" cy="4020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6342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Архитектура веб приложения</a:t>
            </a:r>
            <a:endParaRPr/>
          </a:p>
        </p:txBody>
      </p:sp>
      <p:pic>
        <p:nvPicPr>
          <p:cNvPr id="38369008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97076" y="1536046"/>
            <a:ext cx="8046501" cy="50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9658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WSGI</a:t>
            </a:r>
            <a:endParaRPr/>
          </a:p>
        </p:txBody>
      </p:sp>
      <p:sp>
        <p:nvSpPr>
          <p:cNvPr id="3114070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87720" y="3697940"/>
            <a:ext cx="11794191" cy="305360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По стандарту, WSGI-приложение должно удовлетворять следующим требованиям: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должно быть вызываемым (callable) объектом (обычно это функция или метод)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принимать два параметра: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словарь переменных окружения (environ)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обработчик запроса (start_response)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вызывать обработчик запроса с кодом HTTP-ответа и HTTP-заголовками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возвращать итерируемый объект с телом ответа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  <p:pic>
        <p:nvPicPr>
          <p:cNvPr id="71862494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84811" y="623980"/>
            <a:ext cx="6792467" cy="2841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52501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Gunicorn</a:t>
            </a:r>
            <a:endParaRPr/>
          </a:p>
        </p:txBody>
      </p:sp>
      <p:sp>
        <p:nvSpPr>
          <p:cNvPr id="18779251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183714" y="5210735"/>
            <a:ext cx="10515600" cy="146610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Gunicorn «Green Unicorn» - это Python WSGI HTTP-сервер для UNIX. Это pre-fork модель, портированная из проекта Ruby Unicorn. Сервер Gunicorn широко совместим с различными веб-фреймворками, прост в реализации, требует минимальных ресурсов сервера и довольно быстр.</a:t>
            </a:r>
            <a:endParaRPr sz="8000"/>
          </a:p>
        </p:txBody>
      </p:sp>
      <p:pic>
        <p:nvPicPr>
          <p:cNvPr id="15691580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5779" y="1470211"/>
            <a:ext cx="11430000" cy="3581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3958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Gunicorn</a:t>
            </a:r>
            <a:r>
              <a:rPr/>
              <a:t> аргументы</a:t>
            </a:r>
            <a:endParaRPr/>
          </a:p>
        </p:txBody>
      </p:sp>
      <p:sp>
        <p:nvSpPr>
          <p:cNvPr id="37568035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183714" y="1867646"/>
            <a:ext cx="10515600" cy="4809191"/>
          </a:xfrm>
        </p:spPr>
        <p:txBody>
          <a:bodyPr/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-c CONFIG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—config=CONFIG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Указывает файл конфигурации в виде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$(PATH)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file:$(PATH)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 или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python:$(MODULE_NAME)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 По умолчанию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./gunicorn.conf.py</a:t>
            </a:r>
            <a:endParaRPr sz="1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-b BIND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—bind=BIND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Указывает серверный сокет для привязки. Серверные сокеты могут быть вида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$(HOST)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$(HOST):$(PORT)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fd://$(FD)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или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unix:$(PATH)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 IP - это действительный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$(HOST)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0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-w WORKERS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—workers=WORKERS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Количество рабочих процессов. Это число обычно должно составлять от 2 до 4 рабочих на ядро ​​сервера.</a:t>
            </a:r>
            <a:endParaRPr sz="20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-k WORKERCLASS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—worker-class=WORKERCLASS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Тип выполняемого рабочего процесса. Есть такие типы: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sync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eventlet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gevent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tornado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gthread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 По умолчанию используется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sync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0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-n APP_NAME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—name=APP_NAME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Изменяет имя процесса на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$(APP_NAME)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, необходимо чтоб был установлен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setproctitle</a:t>
            </a:r>
            <a:endParaRPr sz="1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—reload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- Рестартит рабочие процессы при изменении кода.</a:t>
            </a:r>
            <a:endParaRPr sz="20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58561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request per process</a:t>
            </a:r>
            <a:endParaRPr/>
          </a:p>
        </p:txBody>
      </p:sp>
      <p:pic>
        <p:nvPicPr>
          <p:cNvPr id="19111684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62249" y="1785377"/>
            <a:ext cx="6667499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0030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request per thread</a:t>
            </a:r>
            <a:endParaRPr/>
          </a:p>
        </p:txBody>
      </p:sp>
      <p:pic>
        <p:nvPicPr>
          <p:cNvPr id="21220849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69785" y="1950850"/>
            <a:ext cx="7452429" cy="4034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676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request per coroutines</a:t>
            </a:r>
            <a:endParaRPr/>
          </a:p>
        </p:txBody>
      </p:sp>
      <p:pic>
        <p:nvPicPr>
          <p:cNvPr id="15117765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79249" y="1528762"/>
            <a:ext cx="8233499" cy="469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7157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Обратный прокси</a:t>
            </a:r>
            <a:endParaRPr/>
          </a:p>
        </p:txBody>
      </p:sp>
      <p:sp>
        <p:nvSpPr>
          <p:cNvPr id="8918309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86543" y="4444999"/>
            <a:ext cx="11306152" cy="222249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Для чего нужен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reverse proxy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: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Балансировка нагрузки (Load balancing)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Веб-ускорение (Web acceleration)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Безопасность и анонимность (Security and anonymity)</a:t>
            </a:r>
            <a:r>
              <a:rPr sz="22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200" b="0" i="0" u="none">
              <a:solidFill>
                <a:srgbClr val="333333"/>
              </a:solidFill>
              <a:latin typeface="Liberation Sans"/>
              <a:ea typeface="Liberation Sans"/>
              <a:cs typeface="Liberation Sans"/>
            </a:endParaRPr>
          </a:p>
        </p:txBody>
      </p:sp>
      <p:pic>
        <p:nvPicPr>
          <p:cNvPr id="5953336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21526" y="1027906"/>
            <a:ext cx="8154160" cy="384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2021-11-04T12:25:26Z</dcterms:modified>
  <cp:category/>
  <cp:contentStatus/>
  <cp:version/>
</cp:coreProperties>
</file>