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99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18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55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16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76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5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6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4B1796-2F4A-4408-9A06-4E198E2A21DD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87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1796-2F4A-4408-9A06-4E198E2A21DD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0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4B1796-2F4A-4408-9A06-4E198E2A21DD}" type="datetimeFigureOut">
              <a:rPr lang="ru-RU" smtClean="0"/>
              <a:t>05.12.2019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0A5F81-F400-4EC3-B85D-0E4FF8A8681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0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5400" dirty="0" smtClean="0"/>
              <a:t>Розробка системи шифрування повідомлень великих розмірів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Попович Ярослав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6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uk-UA" dirty="0" smtClean="0"/>
              <a:t> Для вирішення даного завдання не можна використовувати шифр </a:t>
            </a:r>
            <a:r>
              <a:rPr lang="uk-UA" dirty="0" err="1" smtClean="0"/>
              <a:t>Вєрнама</a:t>
            </a:r>
            <a:endParaRPr lang="uk-UA" dirty="0" smtClean="0"/>
          </a:p>
          <a:p>
            <a:pPr>
              <a:buFont typeface="Wingdings" panose="05000000000000000000" pitchFamily="2" charset="2"/>
              <a:buChar char="§"/>
            </a:pPr>
            <a:endParaRPr lang="uk-UA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uk-UA" dirty="0" smtClean="0"/>
              <a:t>Шифри </a:t>
            </a:r>
            <a:r>
              <a:rPr lang="en-US" dirty="0" smtClean="0"/>
              <a:t>DES </a:t>
            </a:r>
            <a:r>
              <a:rPr lang="uk-UA" dirty="0" smtClean="0"/>
              <a:t>та мій шифр будуть шифрувати повідомлення краще за </a:t>
            </a:r>
            <a:r>
              <a:rPr lang="uk-UA" dirty="0" err="1" smtClean="0"/>
              <a:t>шифир</a:t>
            </a:r>
            <a:r>
              <a:rPr lang="uk-UA" dirty="0" smtClean="0"/>
              <a:t> </a:t>
            </a:r>
            <a:r>
              <a:rPr lang="uk-UA" dirty="0" err="1" smtClean="0"/>
              <a:t>Віженера</a:t>
            </a:r>
            <a:endParaRPr lang="uk-UA" dirty="0" smtClean="0"/>
          </a:p>
          <a:p>
            <a:pPr>
              <a:buFont typeface="Wingdings" panose="05000000000000000000" pitchFamily="2" charset="2"/>
              <a:buChar char="§"/>
            </a:pPr>
            <a:endParaRPr lang="uk-UA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uk-UA" dirty="0" smtClean="0"/>
              <a:t> На великих рядках краще працює мій шифр, ніж шифр </a:t>
            </a:r>
            <a:r>
              <a:rPr lang="en-US" dirty="0" smtClean="0"/>
              <a:t>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9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Актуальність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uk-UA" sz="2800" dirty="0"/>
              <a:t> </a:t>
            </a:r>
            <a:r>
              <a:rPr lang="uk-UA" sz="2800" dirty="0" smtClean="0"/>
              <a:t>Авторизація на сайтах</a:t>
            </a:r>
          </a:p>
          <a:p>
            <a:pPr>
              <a:buFont typeface="Wingdings" panose="05000000000000000000" pitchFamily="2" charset="2"/>
              <a:buChar char="§"/>
            </a:pPr>
            <a:endParaRPr lang="uk-UA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uk-UA" sz="2800" dirty="0"/>
              <a:t> </a:t>
            </a:r>
            <a:r>
              <a:rPr lang="uk-UA" sz="2800" dirty="0" smtClean="0"/>
              <a:t>Воєнне діло</a:t>
            </a:r>
          </a:p>
          <a:p>
            <a:pPr>
              <a:buFont typeface="Wingdings" panose="05000000000000000000" pitchFamily="2" charset="2"/>
              <a:buChar char="§"/>
            </a:pPr>
            <a:endParaRPr lang="uk-UA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uk-UA" sz="2800" dirty="0"/>
              <a:t> </a:t>
            </a:r>
            <a:r>
              <a:rPr lang="uk-UA" sz="2800" dirty="0" smtClean="0"/>
              <a:t>Безпека особистої інформації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680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Ціль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5" y="1950502"/>
            <a:ext cx="3465506" cy="4022725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38" y="1950502"/>
            <a:ext cx="2553478" cy="232134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22" y="1950502"/>
            <a:ext cx="2653614" cy="232004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81" y="4467758"/>
            <a:ext cx="2981876" cy="15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Табличні шифри</a:t>
            </a:r>
            <a:endParaRPr lang="ru-RU" dirty="0"/>
          </a:p>
        </p:txBody>
      </p:sp>
      <p:pic>
        <p:nvPicPr>
          <p:cNvPr id="1026" name="Picture 2" descr="Картинки по запросу квадрат виженера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117" y="198342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Потокові шифри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65" y="1846263"/>
            <a:ext cx="6091996" cy="4022725"/>
          </a:xfrm>
        </p:spPr>
      </p:pic>
    </p:spTree>
    <p:extLst>
      <p:ext uri="{BB962C8B-B14F-4D97-AF65-F5344CB8AC3E}">
        <p14:creationId xmlns:p14="http://schemas.microsoft.com/office/powerpoint/2010/main" val="17726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Блочні шифри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031" y="1846263"/>
            <a:ext cx="3010263" cy="4022725"/>
          </a:xfrm>
        </p:spPr>
      </p:pic>
    </p:spTree>
    <p:extLst>
      <p:ext uri="{BB962C8B-B14F-4D97-AF65-F5344CB8AC3E}">
        <p14:creationId xmlns:p14="http://schemas.microsoft.com/office/powerpoint/2010/main" val="31608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576" y="286803"/>
            <a:ext cx="10058400" cy="1450757"/>
          </a:xfrm>
        </p:spPr>
        <p:txBody>
          <a:bodyPr/>
          <a:lstStyle/>
          <a:p>
            <a:r>
              <a:rPr lang="uk-UA" dirty="0" smtClean="0"/>
              <a:t>Мій шифр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80" y="2399100"/>
            <a:ext cx="7376799" cy="1325995"/>
          </a:xfrm>
        </p:spPr>
      </p:pic>
      <p:sp>
        <p:nvSpPr>
          <p:cNvPr id="5" name="TextBox 4"/>
          <p:cNvSpPr txBox="1"/>
          <p:nvPr/>
        </p:nvSpPr>
        <p:spPr>
          <a:xfrm>
            <a:off x="5353811" y="1883664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Шифрування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51" y="4733490"/>
            <a:ext cx="7414903" cy="1249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34939" y="4201969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Дешифрування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0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Час роботи шифру </a:t>
            </a:r>
            <a:r>
              <a:rPr lang="uk-UA" dirty="0" err="1" smtClean="0"/>
              <a:t>Віженера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92" y="2332061"/>
            <a:ext cx="8476175" cy="1279819"/>
          </a:xfrm>
        </p:spPr>
      </p:pic>
    </p:spTree>
    <p:extLst>
      <p:ext uri="{BB962C8B-B14F-4D97-AF65-F5344CB8AC3E}">
        <p14:creationId xmlns:p14="http://schemas.microsoft.com/office/powerpoint/2010/main" val="19551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Час роботи мого алгоритму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53" y="2489024"/>
            <a:ext cx="6699253" cy="1689079"/>
          </a:xfrm>
        </p:spPr>
      </p:pic>
    </p:spTree>
    <p:extLst>
      <p:ext uri="{BB962C8B-B14F-4D97-AF65-F5344CB8AC3E}">
        <p14:creationId xmlns:p14="http://schemas.microsoft.com/office/powerpoint/2010/main" val="26091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76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Ретро</vt:lpstr>
      <vt:lpstr>Розробка системи шифрування повідомлень великих розмірів</vt:lpstr>
      <vt:lpstr>Актуальність</vt:lpstr>
      <vt:lpstr>Ціль</vt:lpstr>
      <vt:lpstr>Табличні шифри</vt:lpstr>
      <vt:lpstr>Потокові шифри</vt:lpstr>
      <vt:lpstr>Блочні шифри</vt:lpstr>
      <vt:lpstr>Мій шифр</vt:lpstr>
      <vt:lpstr>Час роботи шифру Віженера</vt:lpstr>
      <vt:lpstr>Час роботи мого алгоритму</vt:lpstr>
      <vt:lpstr>Висновки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</dc:creator>
  <cp:lastModifiedBy>Microsoft</cp:lastModifiedBy>
  <cp:revision>12</cp:revision>
  <dcterms:created xsi:type="dcterms:W3CDTF">2019-12-03T08:35:05Z</dcterms:created>
  <dcterms:modified xsi:type="dcterms:W3CDTF">2019-12-04T23:01:57Z</dcterms:modified>
</cp:coreProperties>
</file>