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09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3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8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68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47E2-1639-4B20-8243-A161026634E3}" type="datetimeFigureOut">
              <a:rPr lang="he-IL" smtClean="0"/>
              <a:t>ג'/תמוז/תשפ"א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D1D8CE-D64A-489B-9D59-DA664DA70D3C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4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899-09CA-4514-8196-10B30411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1525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Managing cars traffic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08C62-1068-49C4-8326-9FDD088E7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Yarin</a:t>
            </a:r>
            <a:r>
              <a:rPr lang="en-US" dirty="0"/>
              <a:t> </a:t>
            </a:r>
            <a:r>
              <a:rPr lang="en-US" dirty="0" err="1"/>
              <a:t>Abutbul</a:t>
            </a:r>
            <a:endParaRPr lang="en-US" dirty="0"/>
          </a:p>
          <a:p>
            <a:r>
              <a:rPr lang="en-US" dirty="0" err="1"/>
              <a:t>Eliav</a:t>
            </a:r>
            <a:r>
              <a:rPr lang="en-US" dirty="0"/>
              <a:t> Herman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8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4CA-C39C-4BCB-83B5-038F2195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E83C-5520-43C3-B481-5DA983F3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this project we will demonstrate a road map, that controlled by a program for smart passing between the crossroads.</a:t>
            </a:r>
          </a:p>
          <a:p>
            <a:pPr algn="l" rtl="0"/>
            <a:r>
              <a:rPr lang="en-US" dirty="0"/>
              <a:t>The geographical area will be divided to four regions. Each region in a different node(computer).</a:t>
            </a:r>
          </a:p>
          <a:p>
            <a:pPr algn="l" rtl="0"/>
            <a:r>
              <a:rPr lang="en-US" dirty="0"/>
              <a:t>There is one more node, the manager that all the information getting through it. The manager is responsible to the graphic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348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342F7-6A7E-462E-8A5B-8519ECA14E55}"/>
              </a:ext>
            </a:extLst>
          </p:cNvPr>
          <p:cNvSpPr/>
          <p:nvPr/>
        </p:nvSpPr>
        <p:spPr>
          <a:xfrm>
            <a:off x="5362575" y="1495425"/>
            <a:ext cx="2247900" cy="1190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 Main Node</a:t>
            </a:r>
            <a:endParaRPr lang="he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E0C9A-56BB-46F0-8402-E7E9E7ACD46F}"/>
              </a:ext>
            </a:extLst>
          </p:cNvPr>
          <p:cNvSpPr/>
          <p:nvPr/>
        </p:nvSpPr>
        <p:spPr>
          <a:xfrm>
            <a:off x="1628775" y="3590925"/>
            <a:ext cx="20764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Node 1 </a:t>
            </a:r>
          </a:p>
          <a:p>
            <a:pPr algn="ctr"/>
            <a:r>
              <a:rPr lang="en-US" dirty="0"/>
              <a:t>Region 1</a:t>
            </a:r>
          </a:p>
          <a:p>
            <a:pPr algn="ctr"/>
            <a:r>
              <a:rPr lang="en-US" dirty="0"/>
              <a:t>Control Unit</a:t>
            </a:r>
            <a:endParaRPr lang="he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BEEAE3-1196-496D-A62E-5F3D17C29B2C}"/>
              </a:ext>
            </a:extLst>
          </p:cNvPr>
          <p:cNvSpPr/>
          <p:nvPr/>
        </p:nvSpPr>
        <p:spPr>
          <a:xfrm>
            <a:off x="4057650" y="3590925"/>
            <a:ext cx="20764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Node 2 </a:t>
            </a:r>
          </a:p>
          <a:p>
            <a:pPr algn="ctr"/>
            <a:r>
              <a:rPr lang="en-US" dirty="0"/>
              <a:t>Region 2</a:t>
            </a:r>
          </a:p>
          <a:p>
            <a:pPr algn="ctr"/>
            <a:r>
              <a:rPr lang="en-US" dirty="0"/>
              <a:t>Control Unit</a:t>
            </a:r>
            <a:endParaRPr lang="he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B87BE-6A62-4438-81BA-24915D5AC4BF}"/>
              </a:ext>
            </a:extLst>
          </p:cNvPr>
          <p:cNvSpPr/>
          <p:nvPr/>
        </p:nvSpPr>
        <p:spPr>
          <a:xfrm>
            <a:off x="6486525" y="3514725"/>
            <a:ext cx="20764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Node 2 </a:t>
            </a:r>
          </a:p>
          <a:p>
            <a:pPr algn="ctr"/>
            <a:r>
              <a:rPr lang="en-US" dirty="0"/>
              <a:t>Region 2</a:t>
            </a:r>
          </a:p>
          <a:p>
            <a:pPr algn="ctr"/>
            <a:r>
              <a:rPr lang="en-US" dirty="0"/>
              <a:t>Control Unit</a:t>
            </a:r>
            <a:endParaRPr lang="he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2673A4-D038-4973-B60A-5706E74573BA}"/>
              </a:ext>
            </a:extLst>
          </p:cNvPr>
          <p:cNvSpPr/>
          <p:nvPr/>
        </p:nvSpPr>
        <p:spPr>
          <a:xfrm>
            <a:off x="8915400" y="3476625"/>
            <a:ext cx="20764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Node 2 </a:t>
            </a:r>
          </a:p>
          <a:p>
            <a:pPr algn="ctr"/>
            <a:r>
              <a:rPr lang="en-US" dirty="0"/>
              <a:t>Region 2</a:t>
            </a:r>
          </a:p>
          <a:p>
            <a:pPr algn="ctr"/>
            <a:r>
              <a:rPr lang="en-US" dirty="0"/>
              <a:t>Control Unit</a:t>
            </a:r>
            <a:endParaRPr lang="he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DB9A82-1873-43CE-99B2-04D7FA76C57C}"/>
              </a:ext>
            </a:extLst>
          </p:cNvPr>
          <p:cNvCxnSpPr>
            <a:cxnSpLocks/>
          </p:cNvCxnSpPr>
          <p:nvPr/>
        </p:nvCxnSpPr>
        <p:spPr>
          <a:xfrm flipH="1">
            <a:off x="5314950" y="2738437"/>
            <a:ext cx="447675" cy="88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2470E-DEBB-46CE-9B90-0C0D57D64D05}"/>
              </a:ext>
            </a:extLst>
          </p:cNvPr>
          <p:cNvCxnSpPr>
            <a:cxnSpLocks/>
          </p:cNvCxnSpPr>
          <p:nvPr/>
        </p:nvCxnSpPr>
        <p:spPr>
          <a:xfrm>
            <a:off x="7610475" y="2638425"/>
            <a:ext cx="1857375" cy="83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09D4A7-2307-4E14-9ECA-2D0CB5C8F880}"/>
              </a:ext>
            </a:extLst>
          </p:cNvPr>
          <p:cNvCxnSpPr>
            <a:cxnSpLocks/>
          </p:cNvCxnSpPr>
          <p:nvPr/>
        </p:nvCxnSpPr>
        <p:spPr>
          <a:xfrm>
            <a:off x="6781800" y="2686050"/>
            <a:ext cx="381000" cy="790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44965D-F2A5-42BF-A668-102B49D9CD95}"/>
              </a:ext>
            </a:extLst>
          </p:cNvPr>
          <p:cNvCxnSpPr>
            <a:cxnSpLocks/>
          </p:cNvCxnSpPr>
          <p:nvPr/>
        </p:nvCxnSpPr>
        <p:spPr>
          <a:xfrm flipH="1">
            <a:off x="3076575" y="2514600"/>
            <a:ext cx="2200275" cy="1009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2F0D04-7DB2-45D5-B27D-AFA039DB65FD}"/>
              </a:ext>
            </a:extLst>
          </p:cNvPr>
          <p:cNvSpPr txBox="1"/>
          <p:nvPr/>
        </p:nvSpPr>
        <p:spPr>
          <a:xfrm>
            <a:off x="4981574" y="343584"/>
            <a:ext cx="37623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Node Diagram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2393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9FD7-B103-4A97-AAB2-DE7143E8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28A0-907B-47AC-8EA7-57C5B562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Cars will be implemented by </a:t>
            </a:r>
            <a:r>
              <a:rPr lang="en-US" dirty="0" err="1"/>
              <a:t>gen_statem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Each car is a different process.</a:t>
            </a:r>
          </a:p>
          <a:p>
            <a:pPr algn="l" rtl="0"/>
            <a:r>
              <a:rPr lang="en-US" dirty="0"/>
              <a:t>When car is switching between regions, the process’s information is delivered to the node that control the next region, and the old process is closed.</a:t>
            </a:r>
          </a:p>
          <a:p>
            <a:pPr algn="l" rtl="0"/>
            <a:r>
              <a:rPr lang="en-US" dirty="0"/>
              <a:t>Car hold’s the information about it’s surrounding, and make decisions according to it.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573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5B1-3F67-4804-8569-CF72FA7D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Region control units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14E0B-7DA8-4840-99A1-C7C54481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Each region has control unit(main </a:t>
            </a:r>
            <a:r>
              <a:rPr lang="en-US" dirty="0" err="1"/>
              <a:t>pid</a:t>
            </a:r>
            <a:r>
              <a:rPr lang="en-US" dirty="0"/>
              <a:t>):</a:t>
            </a:r>
          </a:p>
          <a:p>
            <a:pPr algn="l" rtl="0">
              <a:buFontTx/>
              <a:buChar char="-"/>
            </a:pPr>
            <a:r>
              <a:rPr lang="en-US" dirty="0"/>
              <a:t>Transfer information between the cars/traffic lights in the same region</a:t>
            </a:r>
          </a:p>
          <a:p>
            <a:pPr algn="l" rtl="0">
              <a:buFontTx/>
              <a:buChar char="-"/>
            </a:pPr>
            <a:r>
              <a:rPr lang="en-US" dirty="0"/>
              <a:t>Transfer information between the server and the cars</a:t>
            </a:r>
          </a:p>
          <a:p>
            <a:pPr algn="l" rtl="0"/>
            <a:r>
              <a:rPr lang="en-US" dirty="0"/>
              <a:t>Traffic lights</a:t>
            </a:r>
          </a:p>
          <a:p>
            <a:pPr marL="0" indent="0" algn="l" rtl="0">
              <a:buNone/>
            </a:pPr>
            <a:r>
              <a:rPr lang="en-US" dirty="0"/>
              <a:t>-implemented by </a:t>
            </a:r>
            <a:r>
              <a:rPr lang="en-US" dirty="0" err="1"/>
              <a:t>gen_statem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-lights switched by a timer that we preset with a constant time.</a:t>
            </a:r>
          </a:p>
          <a:p>
            <a:pPr algn="l" rtl="0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4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77B6-8F49-4C98-BFC5-F400F8CA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6D90-3D75-4422-8716-C2FED853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server is implemented by </a:t>
            </a:r>
            <a:r>
              <a:rPr lang="en-US" dirty="0" err="1"/>
              <a:t>gen_server</a:t>
            </a:r>
            <a:endParaRPr lang="en-US" dirty="0"/>
          </a:p>
          <a:p>
            <a:pPr algn="l" rtl="0"/>
            <a:r>
              <a:rPr lang="en-US" dirty="0"/>
              <a:t>Handler- Process that responsible for:</a:t>
            </a:r>
          </a:p>
          <a:p>
            <a:pPr algn="l" rtl="0">
              <a:buFontTx/>
              <a:buChar char="-"/>
            </a:pPr>
            <a:r>
              <a:rPr lang="en-US" dirty="0"/>
              <a:t>fallen computer or process</a:t>
            </a:r>
          </a:p>
          <a:p>
            <a:pPr algn="l" rtl="0">
              <a:buFontTx/>
              <a:buChar char="-"/>
            </a:pPr>
            <a:r>
              <a:rPr lang="en-US" dirty="0"/>
              <a:t>Switching regions</a:t>
            </a:r>
          </a:p>
          <a:p>
            <a:pPr algn="l" rtl="0">
              <a:buFontTx/>
              <a:buChar char="-"/>
            </a:pPr>
            <a:r>
              <a:rPr lang="en-US" dirty="0"/>
              <a:t>Car exit map</a:t>
            </a:r>
          </a:p>
        </p:txBody>
      </p:sp>
    </p:spTree>
    <p:extLst>
      <p:ext uri="{BB962C8B-B14F-4D97-AF65-F5344CB8AC3E}">
        <p14:creationId xmlns:p14="http://schemas.microsoft.com/office/powerpoint/2010/main" val="147405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4994-17EE-4CB9-BC0D-58EDC553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structure-</a:t>
            </a:r>
            <a:r>
              <a:rPr lang="en-US" dirty="0" err="1"/>
              <a:t>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7FB2-82C7-4C2F-ACC2-085D581C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will implement an </a:t>
            </a:r>
            <a:r>
              <a:rPr lang="en-US" dirty="0" err="1"/>
              <a:t>ets</a:t>
            </a:r>
            <a:r>
              <a:rPr lang="en-US" dirty="0"/>
              <a:t> structure, that every node has a range to use.</a:t>
            </a:r>
          </a:p>
          <a:p>
            <a:pPr algn="l" rtl="0"/>
            <a:r>
              <a:rPr lang="en-US" dirty="0"/>
              <a:t>When the server want to present the statistics, he can get all the shared information.</a:t>
            </a:r>
          </a:p>
          <a:p>
            <a:pPr algn="l" rtl="0"/>
            <a:r>
              <a:rPr lang="en-US" dirty="0"/>
              <a:t>When node is fallen, close region will take the responsibility for the old region data(cars, statistics, etc..)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1760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2612</TotalTime>
  <Words>300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Managing cars traffic</vt:lpstr>
      <vt:lpstr>summary</vt:lpstr>
      <vt:lpstr>PowerPoint Presentation</vt:lpstr>
      <vt:lpstr>Cars</vt:lpstr>
      <vt:lpstr>Region control units</vt:lpstr>
      <vt:lpstr>Server</vt:lpstr>
      <vt:lpstr>Data structure-ets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cars traffic</dc:title>
  <dc:creator>אליאב הרמן</dc:creator>
  <cp:lastModifiedBy>אליאב הרמן</cp:lastModifiedBy>
  <cp:revision>11</cp:revision>
  <dcterms:created xsi:type="dcterms:W3CDTF">2021-06-13T16:01:40Z</dcterms:created>
  <dcterms:modified xsi:type="dcterms:W3CDTF">2021-06-15T11:34:38Z</dcterms:modified>
</cp:coreProperties>
</file>