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61665B-A653-4C7D-A9AC-A92482F997C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F5493D10-4CF5-454F-8FF8-3F85AEC380E9}">
      <dgm:prSet phldrT="[Text]" custT="1"/>
      <dgm:spPr/>
      <dgm:t>
        <a:bodyPr/>
        <a:lstStyle/>
        <a:p>
          <a:pPr rtl="1"/>
          <a:r>
            <a:rPr lang="he-IL" sz="14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התחברות</a:t>
          </a:r>
        </a:p>
      </dgm:t>
    </dgm:pt>
    <dgm:pt modelId="{09DE2B20-2A20-42E3-9742-B9F9816B1A87}" type="parTrans" cxnId="{AAA45B8C-32B3-432E-B902-62CA6DE33213}">
      <dgm:prSet/>
      <dgm:spPr/>
      <dgm:t>
        <a:bodyPr/>
        <a:lstStyle/>
        <a:p>
          <a:pPr rtl="1"/>
          <a:endParaRPr lang="he-IL"/>
        </a:p>
      </dgm:t>
    </dgm:pt>
    <dgm:pt modelId="{411FB504-9C99-4847-9191-EBA9F626F5C0}" type="sibTrans" cxnId="{AAA45B8C-32B3-432E-B902-62CA6DE33213}">
      <dgm:prSet/>
      <dgm:spPr/>
      <dgm:t>
        <a:bodyPr/>
        <a:lstStyle/>
        <a:p>
          <a:pPr rtl="1"/>
          <a:endParaRPr lang="he-IL"/>
        </a:p>
      </dgm:t>
    </dgm:pt>
    <dgm:pt modelId="{A803152E-01DA-4522-AFAD-7FF2CD01758B}">
      <dgm:prSet phldrT="[Text]" custT="1"/>
      <dgm:spPr/>
      <dgm:t>
        <a:bodyPr/>
        <a:lstStyle/>
        <a:p>
          <a:pPr algn="ctr" rtl="1"/>
          <a:r>
            <a:rPr lang="he-IL" sz="14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סינון משתמשים</a:t>
          </a:r>
        </a:p>
      </dgm:t>
    </dgm:pt>
    <dgm:pt modelId="{B2FD41D8-5218-4953-868C-D504118B94D4}" type="parTrans" cxnId="{E11360FB-D417-406F-A47E-4FD044B1FB15}">
      <dgm:prSet/>
      <dgm:spPr/>
      <dgm:t>
        <a:bodyPr/>
        <a:lstStyle/>
        <a:p>
          <a:pPr rtl="1"/>
          <a:endParaRPr lang="he-IL"/>
        </a:p>
      </dgm:t>
    </dgm:pt>
    <dgm:pt modelId="{24FA5F3C-BD97-4A68-8156-5BF3042A45B1}" type="sibTrans" cxnId="{E11360FB-D417-406F-A47E-4FD044B1FB15}">
      <dgm:prSet/>
      <dgm:spPr/>
      <dgm:t>
        <a:bodyPr/>
        <a:lstStyle/>
        <a:p>
          <a:pPr rtl="1"/>
          <a:endParaRPr lang="he-IL"/>
        </a:p>
      </dgm:t>
    </dgm:pt>
    <dgm:pt modelId="{2D43F05A-8729-49A6-9F81-4BC7F54E7694}">
      <dgm:prSet phldrT="[Text]" custT="1"/>
      <dgm:spPr/>
      <dgm:t>
        <a:bodyPr/>
        <a:lstStyle/>
        <a:p>
          <a:pPr algn="ctr" rtl="1"/>
          <a:r>
            <a:rPr lang="he-IL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בדיקת הרשאות המשתמש</a:t>
          </a:r>
        </a:p>
      </dgm:t>
    </dgm:pt>
    <dgm:pt modelId="{BAF97C9B-9278-4C62-8E2A-0740E6E11B08}" type="parTrans" cxnId="{DFC491BF-EE0E-4517-BEE5-9DFD3B110340}">
      <dgm:prSet/>
      <dgm:spPr/>
      <dgm:t>
        <a:bodyPr/>
        <a:lstStyle/>
        <a:p>
          <a:pPr rtl="1"/>
          <a:endParaRPr lang="he-IL"/>
        </a:p>
      </dgm:t>
    </dgm:pt>
    <dgm:pt modelId="{46D88870-92E2-48F9-B543-F82B780100CC}" type="sibTrans" cxnId="{DFC491BF-EE0E-4517-BEE5-9DFD3B110340}">
      <dgm:prSet/>
      <dgm:spPr/>
      <dgm:t>
        <a:bodyPr/>
        <a:lstStyle/>
        <a:p>
          <a:pPr rtl="1"/>
          <a:endParaRPr lang="he-IL"/>
        </a:p>
      </dgm:t>
    </dgm:pt>
    <dgm:pt modelId="{AA6F5D8B-795E-42C1-A063-1A3FA97A08B3}">
      <dgm:prSet phldrT="[Text]" custT="1"/>
      <dgm:spPr/>
      <dgm:t>
        <a:bodyPr/>
        <a:lstStyle/>
        <a:p>
          <a:pPr rtl="1"/>
          <a:r>
            <a:rPr lang="he-IL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הצגת תוכן בהתאם</a:t>
          </a:r>
        </a:p>
      </dgm:t>
    </dgm:pt>
    <dgm:pt modelId="{8FD8CE8D-1B74-4920-9ED6-82267D8DFB58}" type="parTrans" cxnId="{821A2FF6-92EC-43F5-A600-5DBDB8AD7A25}">
      <dgm:prSet/>
      <dgm:spPr/>
      <dgm:t>
        <a:bodyPr/>
        <a:lstStyle/>
        <a:p>
          <a:pPr rtl="1"/>
          <a:endParaRPr lang="he-IL"/>
        </a:p>
      </dgm:t>
    </dgm:pt>
    <dgm:pt modelId="{57FD9A50-B15C-4037-840F-73BBB1A2B75A}" type="sibTrans" cxnId="{821A2FF6-92EC-43F5-A600-5DBDB8AD7A25}">
      <dgm:prSet/>
      <dgm:spPr/>
      <dgm:t>
        <a:bodyPr/>
        <a:lstStyle/>
        <a:p>
          <a:pPr rtl="1"/>
          <a:endParaRPr lang="he-IL"/>
        </a:p>
      </dgm:t>
    </dgm:pt>
    <dgm:pt modelId="{8BCDD171-8E97-435A-A834-0647E2933D0D}">
      <dgm:prSet phldrT="[Text]" custT="1"/>
      <dgm:spPr/>
      <dgm:t>
        <a:bodyPr/>
        <a:lstStyle/>
        <a:p>
          <a:pPr rtl="1"/>
          <a:r>
            <a:rPr lang="he-IL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הצגת מסך מותאם לחייל (מידע אישי)/ מפקד (מידע כללי)</a:t>
          </a:r>
        </a:p>
      </dgm:t>
    </dgm:pt>
    <dgm:pt modelId="{C0DB5ED1-E5EC-4006-8D70-790EB3239B42}" type="parTrans" cxnId="{00F2F6D5-763F-4CFE-A6CA-7704A9AB8587}">
      <dgm:prSet/>
      <dgm:spPr/>
      <dgm:t>
        <a:bodyPr/>
        <a:lstStyle/>
        <a:p>
          <a:pPr rtl="1"/>
          <a:endParaRPr lang="he-IL"/>
        </a:p>
      </dgm:t>
    </dgm:pt>
    <dgm:pt modelId="{10A0ABEF-5108-4236-A134-AE1D303AAC3C}" type="sibTrans" cxnId="{00F2F6D5-763F-4CFE-A6CA-7704A9AB8587}">
      <dgm:prSet/>
      <dgm:spPr/>
      <dgm:t>
        <a:bodyPr/>
        <a:lstStyle/>
        <a:p>
          <a:pPr rtl="1"/>
          <a:endParaRPr lang="he-IL"/>
        </a:p>
      </dgm:t>
    </dgm:pt>
    <dgm:pt modelId="{16556595-CC3C-4862-AA05-048BE59863F3}">
      <dgm:prSet phldrT="[Text]" custT="1"/>
      <dgm:spPr/>
      <dgm:t>
        <a:bodyPr/>
        <a:lstStyle/>
        <a:p>
          <a:pPr rtl="1"/>
          <a:r>
            <a:rPr lang="he-IL" sz="14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ביצוע</a:t>
          </a:r>
          <a:r>
            <a:rPr lang="he-IL" sz="1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he-IL" sz="14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פעולות</a:t>
          </a:r>
        </a:p>
      </dgm:t>
    </dgm:pt>
    <dgm:pt modelId="{B9891F93-3832-4548-8389-F63C13833905}" type="parTrans" cxnId="{76110ECD-EC5B-4763-8650-539BFBAF21FF}">
      <dgm:prSet/>
      <dgm:spPr/>
      <dgm:t>
        <a:bodyPr/>
        <a:lstStyle/>
        <a:p>
          <a:pPr rtl="1"/>
          <a:endParaRPr lang="he-IL"/>
        </a:p>
      </dgm:t>
    </dgm:pt>
    <dgm:pt modelId="{ED6F0D76-399F-4305-858E-15861E5C897D}" type="sibTrans" cxnId="{76110ECD-EC5B-4763-8650-539BFBAF21FF}">
      <dgm:prSet/>
      <dgm:spPr/>
      <dgm:t>
        <a:bodyPr/>
        <a:lstStyle/>
        <a:p>
          <a:pPr rtl="1"/>
          <a:endParaRPr lang="he-IL"/>
        </a:p>
      </dgm:t>
    </dgm:pt>
    <dgm:pt modelId="{7CF05EF2-4234-44FF-8964-97B32C320877}">
      <dgm:prSet phldrT="[Text]" custT="1"/>
      <dgm:spPr/>
      <dgm:t>
        <a:bodyPr/>
        <a:lstStyle/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ביצוע פעולות 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CRUD</a:t>
          </a:r>
          <a:r>
            <a:rPr lang="he-IL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 בהתאם למתבקש והגבת האתר בהתאם</a:t>
          </a:r>
        </a:p>
      </dgm:t>
    </dgm:pt>
    <dgm:pt modelId="{F0747ABF-070A-4050-88E0-88F8E245E693}" type="parTrans" cxnId="{48B5DB8D-367E-475D-B87D-7FBD5C7261E3}">
      <dgm:prSet/>
      <dgm:spPr/>
      <dgm:t>
        <a:bodyPr/>
        <a:lstStyle/>
        <a:p>
          <a:pPr rtl="1"/>
          <a:endParaRPr lang="he-IL"/>
        </a:p>
      </dgm:t>
    </dgm:pt>
    <dgm:pt modelId="{D0CE7454-EF95-49AF-A409-9D124789D55C}" type="sibTrans" cxnId="{48B5DB8D-367E-475D-B87D-7FBD5C7261E3}">
      <dgm:prSet/>
      <dgm:spPr/>
      <dgm:t>
        <a:bodyPr/>
        <a:lstStyle/>
        <a:p>
          <a:pPr rtl="1"/>
          <a:endParaRPr lang="he-IL"/>
        </a:p>
      </dgm:t>
    </dgm:pt>
    <dgm:pt modelId="{3E823992-9A7A-48BC-99AD-67A02626F0D0}">
      <dgm:prSet custT="1"/>
      <dgm:spPr/>
      <dgm:t>
        <a:bodyPr/>
        <a:lstStyle/>
        <a:p>
          <a:pPr rtl="1"/>
          <a:r>
            <a:rPr lang="he-IL" sz="2400" dirty="0">
              <a:latin typeface="Segoe UI Light" panose="020B0502040204020203" pitchFamily="34" charset="0"/>
              <a:cs typeface="Segoe UI Light" panose="020B0502040204020203" pitchFamily="34" charset="0"/>
            </a:rPr>
            <a:t>התחברות אוטומטית בעת הכניסה לאתר</a:t>
          </a:r>
        </a:p>
      </dgm:t>
    </dgm:pt>
    <dgm:pt modelId="{D65728EA-2B7B-4B01-BC28-F0807EAA0923}" type="parTrans" cxnId="{759F1184-C0B2-4B70-A5CA-9226AC7A60B0}">
      <dgm:prSet/>
      <dgm:spPr/>
      <dgm:t>
        <a:bodyPr/>
        <a:lstStyle/>
        <a:p>
          <a:pPr rtl="1"/>
          <a:endParaRPr lang="he-IL"/>
        </a:p>
      </dgm:t>
    </dgm:pt>
    <dgm:pt modelId="{9C24D5C2-885E-4D6A-BF7E-A54756B3D2B5}" type="sibTrans" cxnId="{759F1184-C0B2-4B70-A5CA-9226AC7A60B0}">
      <dgm:prSet/>
      <dgm:spPr/>
      <dgm:t>
        <a:bodyPr/>
        <a:lstStyle/>
        <a:p>
          <a:pPr rtl="1"/>
          <a:endParaRPr lang="he-IL"/>
        </a:p>
      </dgm:t>
    </dgm:pt>
    <dgm:pt modelId="{BC0DB7FF-3A86-4479-8417-B5C80DDA0CA4}">
      <dgm:prSet custT="1"/>
      <dgm:spPr/>
      <dgm:t>
        <a:bodyPr/>
        <a:lstStyle/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חסימת כניסה משתמשים לא רשומים/מורשים</a:t>
          </a:r>
        </a:p>
      </dgm:t>
    </dgm:pt>
    <dgm:pt modelId="{CC35C7CC-1ACB-4169-9DD9-0FB532732F01}" type="parTrans" cxnId="{94A816CF-4859-445F-8407-94BE79A20014}">
      <dgm:prSet/>
      <dgm:spPr/>
      <dgm:t>
        <a:bodyPr/>
        <a:lstStyle/>
        <a:p>
          <a:pPr rtl="1"/>
          <a:endParaRPr lang="he-IL"/>
        </a:p>
      </dgm:t>
    </dgm:pt>
    <dgm:pt modelId="{19AC5BB6-ACCA-43CD-BAA9-49909F6A6C47}" type="sibTrans" cxnId="{94A816CF-4859-445F-8407-94BE79A20014}">
      <dgm:prSet/>
      <dgm:spPr/>
      <dgm:t>
        <a:bodyPr/>
        <a:lstStyle/>
        <a:p>
          <a:pPr rtl="1"/>
          <a:endParaRPr lang="he-IL"/>
        </a:p>
      </dgm:t>
    </dgm:pt>
    <dgm:pt modelId="{C3CA286C-326A-4F3F-9756-822A2202704D}">
      <dgm:prSet custT="1"/>
      <dgm:spPr/>
      <dgm:t>
        <a:bodyPr/>
        <a:lstStyle/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בדיקת הרשאות המשתמש - חייל/מפקד</a:t>
          </a:r>
        </a:p>
      </dgm:t>
    </dgm:pt>
    <dgm:pt modelId="{31132F11-3D2E-4F3E-934E-B9F652111472}" type="parTrans" cxnId="{E26A8191-72C8-4C26-B34E-97143DBD1542}">
      <dgm:prSet/>
      <dgm:spPr/>
      <dgm:t>
        <a:bodyPr/>
        <a:lstStyle/>
        <a:p>
          <a:pPr rtl="1"/>
          <a:endParaRPr lang="he-IL"/>
        </a:p>
      </dgm:t>
    </dgm:pt>
    <dgm:pt modelId="{5C5D11E5-5AAD-4D09-A208-51A895281596}" type="sibTrans" cxnId="{E26A8191-72C8-4C26-B34E-97143DBD1542}">
      <dgm:prSet/>
      <dgm:spPr/>
      <dgm:t>
        <a:bodyPr/>
        <a:lstStyle/>
        <a:p>
          <a:pPr rtl="1"/>
          <a:endParaRPr lang="he-IL"/>
        </a:p>
      </dgm:t>
    </dgm:pt>
    <dgm:pt modelId="{5703365E-8475-4542-A470-6D0E24BAFD52}" type="pres">
      <dgm:prSet presAssocID="{8A61665B-A653-4C7D-A9AC-A92482F997CA}" presName="linearFlow" presStyleCnt="0">
        <dgm:presLayoutVars>
          <dgm:dir val="rev"/>
          <dgm:animLvl val="lvl"/>
          <dgm:resizeHandles val="exact"/>
        </dgm:presLayoutVars>
      </dgm:prSet>
      <dgm:spPr/>
    </dgm:pt>
    <dgm:pt modelId="{4D1C0A07-1987-4BBE-8481-A3A5DA63DEF2}" type="pres">
      <dgm:prSet presAssocID="{F5493D10-4CF5-454F-8FF8-3F85AEC380E9}" presName="composite" presStyleCnt="0"/>
      <dgm:spPr/>
    </dgm:pt>
    <dgm:pt modelId="{F2A88E90-B1DC-4E9F-8C10-65DE1D3E4FD6}" type="pres">
      <dgm:prSet presAssocID="{F5493D10-4CF5-454F-8FF8-3F85AEC380E9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484FF9BD-9D55-4198-A273-9555964C71B6}" type="pres">
      <dgm:prSet presAssocID="{F5493D10-4CF5-454F-8FF8-3F85AEC380E9}" presName="descendantText" presStyleLbl="alignAcc1" presStyleIdx="0" presStyleCnt="5">
        <dgm:presLayoutVars>
          <dgm:bulletEnabled val="1"/>
        </dgm:presLayoutVars>
      </dgm:prSet>
      <dgm:spPr/>
    </dgm:pt>
    <dgm:pt modelId="{093FE9F9-ABE4-4690-816E-8EF8AD73DBAA}" type="pres">
      <dgm:prSet presAssocID="{411FB504-9C99-4847-9191-EBA9F626F5C0}" presName="sp" presStyleCnt="0"/>
      <dgm:spPr/>
    </dgm:pt>
    <dgm:pt modelId="{B9D46B31-4C97-4EAA-9FEF-41706A01EB2D}" type="pres">
      <dgm:prSet presAssocID="{A803152E-01DA-4522-AFAD-7FF2CD01758B}" presName="composite" presStyleCnt="0"/>
      <dgm:spPr/>
    </dgm:pt>
    <dgm:pt modelId="{04A477D6-CD1C-4F34-9434-7939DB53966F}" type="pres">
      <dgm:prSet presAssocID="{A803152E-01DA-4522-AFAD-7FF2CD01758B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62981F5C-8780-4704-AB1C-59BECD57FE7B}" type="pres">
      <dgm:prSet presAssocID="{A803152E-01DA-4522-AFAD-7FF2CD01758B}" presName="descendantText" presStyleLbl="alignAcc1" presStyleIdx="1" presStyleCnt="5">
        <dgm:presLayoutVars>
          <dgm:bulletEnabled val="1"/>
        </dgm:presLayoutVars>
      </dgm:prSet>
      <dgm:spPr/>
    </dgm:pt>
    <dgm:pt modelId="{D1E5ED5D-B328-40D6-9466-0C1949AAA193}" type="pres">
      <dgm:prSet presAssocID="{24FA5F3C-BD97-4A68-8156-5BF3042A45B1}" presName="sp" presStyleCnt="0"/>
      <dgm:spPr/>
    </dgm:pt>
    <dgm:pt modelId="{8FE1C623-3D90-47E7-8435-0E9FD4AA8E0C}" type="pres">
      <dgm:prSet presAssocID="{2D43F05A-8729-49A6-9F81-4BC7F54E7694}" presName="composite" presStyleCnt="0"/>
      <dgm:spPr/>
    </dgm:pt>
    <dgm:pt modelId="{20891C75-532E-432B-A07B-A893A4768641}" type="pres">
      <dgm:prSet presAssocID="{2D43F05A-8729-49A6-9F81-4BC7F54E7694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FDEF4303-6DEE-4EC0-9A86-2429ED87526E}" type="pres">
      <dgm:prSet presAssocID="{2D43F05A-8729-49A6-9F81-4BC7F54E7694}" presName="descendantText" presStyleLbl="alignAcc1" presStyleIdx="2" presStyleCnt="5">
        <dgm:presLayoutVars>
          <dgm:bulletEnabled val="1"/>
        </dgm:presLayoutVars>
      </dgm:prSet>
      <dgm:spPr/>
    </dgm:pt>
    <dgm:pt modelId="{6D6A9A92-E55A-4306-BA8B-E6B45DB991C1}" type="pres">
      <dgm:prSet presAssocID="{46D88870-92E2-48F9-B543-F82B780100CC}" presName="sp" presStyleCnt="0"/>
      <dgm:spPr/>
    </dgm:pt>
    <dgm:pt modelId="{BEF10F95-E225-4859-8E97-4021087A6BC1}" type="pres">
      <dgm:prSet presAssocID="{AA6F5D8B-795E-42C1-A063-1A3FA97A08B3}" presName="composite" presStyleCnt="0"/>
      <dgm:spPr/>
    </dgm:pt>
    <dgm:pt modelId="{B15C1108-28B8-4AFA-A019-7BFF8AF9A110}" type="pres">
      <dgm:prSet presAssocID="{AA6F5D8B-795E-42C1-A063-1A3FA97A08B3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DCD797C9-4109-4E18-80B0-C8265A8523EF}" type="pres">
      <dgm:prSet presAssocID="{AA6F5D8B-795E-42C1-A063-1A3FA97A08B3}" presName="descendantText" presStyleLbl="alignAcc1" presStyleIdx="3" presStyleCnt="5">
        <dgm:presLayoutVars>
          <dgm:bulletEnabled val="1"/>
        </dgm:presLayoutVars>
      </dgm:prSet>
      <dgm:spPr/>
    </dgm:pt>
    <dgm:pt modelId="{CE58D954-CD50-4E03-8620-CB8346CDF0AB}" type="pres">
      <dgm:prSet presAssocID="{57FD9A50-B15C-4037-840F-73BBB1A2B75A}" presName="sp" presStyleCnt="0"/>
      <dgm:spPr/>
    </dgm:pt>
    <dgm:pt modelId="{5763F326-D2C8-4D4A-8B0B-E1D4233ED212}" type="pres">
      <dgm:prSet presAssocID="{16556595-CC3C-4862-AA05-048BE59863F3}" presName="composite" presStyleCnt="0"/>
      <dgm:spPr/>
    </dgm:pt>
    <dgm:pt modelId="{669F4C52-DFF1-4AB5-B853-B6B368EDE92D}" type="pres">
      <dgm:prSet presAssocID="{16556595-CC3C-4862-AA05-048BE59863F3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AFA39EB3-A018-49CA-AB21-254CFE51AC88}" type="pres">
      <dgm:prSet presAssocID="{16556595-CC3C-4862-AA05-048BE59863F3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64F9FC25-DD92-4C45-B38F-8074E0412BDE}" type="presOf" srcId="{A803152E-01DA-4522-AFAD-7FF2CD01758B}" destId="{04A477D6-CD1C-4F34-9434-7939DB53966F}" srcOrd="0" destOrd="0" presId="urn:microsoft.com/office/officeart/2005/8/layout/chevron2"/>
    <dgm:cxn modelId="{8A248826-3A36-4ED7-8666-D59EB89ECE15}" type="presOf" srcId="{8A61665B-A653-4C7D-A9AC-A92482F997CA}" destId="{5703365E-8475-4542-A470-6D0E24BAFD52}" srcOrd="0" destOrd="0" presId="urn:microsoft.com/office/officeart/2005/8/layout/chevron2"/>
    <dgm:cxn modelId="{AB4BFF29-096C-4D07-8D99-EF4EB87A45E9}" type="presOf" srcId="{F5493D10-4CF5-454F-8FF8-3F85AEC380E9}" destId="{F2A88E90-B1DC-4E9F-8C10-65DE1D3E4FD6}" srcOrd="0" destOrd="0" presId="urn:microsoft.com/office/officeart/2005/8/layout/chevron2"/>
    <dgm:cxn modelId="{D474DD33-2F07-4DD8-9DBF-94166A89C393}" type="presOf" srcId="{BC0DB7FF-3A86-4479-8417-B5C80DDA0CA4}" destId="{62981F5C-8780-4704-AB1C-59BECD57FE7B}" srcOrd="0" destOrd="0" presId="urn:microsoft.com/office/officeart/2005/8/layout/chevron2"/>
    <dgm:cxn modelId="{D8481B42-934A-4064-AF04-4D370FDC3FA1}" type="presOf" srcId="{C3CA286C-326A-4F3F-9756-822A2202704D}" destId="{FDEF4303-6DEE-4EC0-9A86-2429ED87526E}" srcOrd="0" destOrd="0" presId="urn:microsoft.com/office/officeart/2005/8/layout/chevron2"/>
    <dgm:cxn modelId="{F161656B-33C0-4BE0-BDF8-5C256CF9CEA6}" type="presOf" srcId="{AA6F5D8B-795E-42C1-A063-1A3FA97A08B3}" destId="{B15C1108-28B8-4AFA-A019-7BFF8AF9A110}" srcOrd="0" destOrd="0" presId="urn:microsoft.com/office/officeart/2005/8/layout/chevron2"/>
    <dgm:cxn modelId="{759F1184-C0B2-4B70-A5CA-9226AC7A60B0}" srcId="{F5493D10-4CF5-454F-8FF8-3F85AEC380E9}" destId="{3E823992-9A7A-48BC-99AD-67A02626F0D0}" srcOrd="0" destOrd="0" parTransId="{D65728EA-2B7B-4B01-BC28-F0807EAA0923}" sibTransId="{9C24D5C2-885E-4D6A-BF7E-A54756B3D2B5}"/>
    <dgm:cxn modelId="{B30B5884-152C-4504-9B52-BC5E2F7663DA}" type="presOf" srcId="{2D43F05A-8729-49A6-9F81-4BC7F54E7694}" destId="{20891C75-532E-432B-A07B-A893A4768641}" srcOrd="0" destOrd="0" presId="urn:microsoft.com/office/officeart/2005/8/layout/chevron2"/>
    <dgm:cxn modelId="{AAA45B8C-32B3-432E-B902-62CA6DE33213}" srcId="{8A61665B-A653-4C7D-A9AC-A92482F997CA}" destId="{F5493D10-4CF5-454F-8FF8-3F85AEC380E9}" srcOrd="0" destOrd="0" parTransId="{09DE2B20-2A20-42E3-9742-B9F9816B1A87}" sibTransId="{411FB504-9C99-4847-9191-EBA9F626F5C0}"/>
    <dgm:cxn modelId="{48B5DB8D-367E-475D-B87D-7FBD5C7261E3}" srcId="{16556595-CC3C-4862-AA05-048BE59863F3}" destId="{7CF05EF2-4234-44FF-8964-97B32C320877}" srcOrd="0" destOrd="0" parTransId="{F0747ABF-070A-4050-88E0-88F8E245E693}" sibTransId="{D0CE7454-EF95-49AF-A409-9D124789D55C}"/>
    <dgm:cxn modelId="{39A05890-D824-4500-83A5-54B6A391D983}" type="presOf" srcId="{8BCDD171-8E97-435A-A834-0647E2933D0D}" destId="{DCD797C9-4109-4E18-80B0-C8265A8523EF}" srcOrd="0" destOrd="0" presId="urn:microsoft.com/office/officeart/2005/8/layout/chevron2"/>
    <dgm:cxn modelId="{E26A8191-72C8-4C26-B34E-97143DBD1542}" srcId="{2D43F05A-8729-49A6-9F81-4BC7F54E7694}" destId="{C3CA286C-326A-4F3F-9756-822A2202704D}" srcOrd="0" destOrd="0" parTransId="{31132F11-3D2E-4F3E-934E-B9F652111472}" sibTransId="{5C5D11E5-5AAD-4D09-A208-51A895281596}"/>
    <dgm:cxn modelId="{DFC491BF-EE0E-4517-BEE5-9DFD3B110340}" srcId="{8A61665B-A653-4C7D-A9AC-A92482F997CA}" destId="{2D43F05A-8729-49A6-9F81-4BC7F54E7694}" srcOrd="2" destOrd="0" parTransId="{BAF97C9B-9278-4C62-8E2A-0740E6E11B08}" sibTransId="{46D88870-92E2-48F9-B543-F82B780100CC}"/>
    <dgm:cxn modelId="{B625DDCC-5313-4BDD-8979-559BB1BB3B17}" type="presOf" srcId="{3E823992-9A7A-48BC-99AD-67A02626F0D0}" destId="{484FF9BD-9D55-4198-A273-9555964C71B6}" srcOrd="0" destOrd="0" presId="urn:microsoft.com/office/officeart/2005/8/layout/chevron2"/>
    <dgm:cxn modelId="{76110ECD-EC5B-4763-8650-539BFBAF21FF}" srcId="{8A61665B-A653-4C7D-A9AC-A92482F997CA}" destId="{16556595-CC3C-4862-AA05-048BE59863F3}" srcOrd="4" destOrd="0" parTransId="{B9891F93-3832-4548-8389-F63C13833905}" sibTransId="{ED6F0D76-399F-4305-858E-15861E5C897D}"/>
    <dgm:cxn modelId="{94A816CF-4859-445F-8407-94BE79A20014}" srcId="{A803152E-01DA-4522-AFAD-7FF2CD01758B}" destId="{BC0DB7FF-3A86-4479-8417-B5C80DDA0CA4}" srcOrd="0" destOrd="0" parTransId="{CC35C7CC-1ACB-4169-9DD9-0FB532732F01}" sibTransId="{19AC5BB6-ACCA-43CD-BAA9-49909F6A6C47}"/>
    <dgm:cxn modelId="{00F2F6D5-763F-4CFE-A6CA-7704A9AB8587}" srcId="{AA6F5D8B-795E-42C1-A063-1A3FA97A08B3}" destId="{8BCDD171-8E97-435A-A834-0647E2933D0D}" srcOrd="0" destOrd="0" parTransId="{C0DB5ED1-E5EC-4006-8D70-790EB3239B42}" sibTransId="{10A0ABEF-5108-4236-A134-AE1D303AAC3C}"/>
    <dgm:cxn modelId="{7A6987D8-8930-407D-9E7C-87BC1A33756A}" type="presOf" srcId="{16556595-CC3C-4862-AA05-048BE59863F3}" destId="{669F4C52-DFF1-4AB5-B853-B6B368EDE92D}" srcOrd="0" destOrd="0" presId="urn:microsoft.com/office/officeart/2005/8/layout/chevron2"/>
    <dgm:cxn modelId="{DBAD95D9-0A1C-4F24-BEC7-D39641A4C6E4}" type="presOf" srcId="{7CF05EF2-4234-44FF-8964-97B32C320877}" destId="{AFA39EB3-A018-49CA-AB21-254CFE51AC88}" srcOrd="0" destOrd="0" presId="urn:microsoft.com/office/officeart/2005/8/layout/chevron2"/>
    <dgm:cxn modelId="{821A2FF6-92EC-43F5-A600-5DBDB8AD7A25}" srcId="{8A61665B-A653-4C7D-A9AC-A92482F997CA}" destId="{AA6F5D8B-795E-42C1-A063-1A3FA97A08B3}" srcOrd="3" destOrd="0" parTransId="{8FD8CE8D-1B74-4920-9ED6-82267D8DFB58}" sibTransId="{57FD9A50-B15C-4037-840F-73BBB1A2B75A}"/>
    <dgm:cxn modelId="{E11360FB-D417-406F-A47E-4FD044B1FB15}" srcId="{8A61665B-A653-4C7D-A9AC-A92482F997CA}" destId="{A803152E-01DA-4522-AFAD-7FF2CD01758B}" srcOrd="1" destOrd="0" parTransId="{B2FD41D8-5218-4953-868C-D504118B94D4}" sibTransId="{24FA5F3C-BD97-4A68-8156-5BF3042A45B1}"/>
    <dgm:cxn modelId="{E0273D82-2568-4771-8166-4551CECFE027}" type="presParOf" srcId="{5703365E-8475-4542-A470-6D0E24BAFD52}" destId="{4D1C0A07-1987-4BBE-8481-A3A5DA63DEF2}" srcOrd="0" destOrd="0" presId="urn:microsoft.com/office/officeart/2005/8/layout/chevron2"/>
    <dgm:cxn modelId="{325AB161-8BB7-4B58-A277-62A8A5100832}" type="presParOf" srcId="{4D1C0A07-1987-4BBE-8481-A3A5DA63DEF2}" destId="{F2A88E90-B1DC-4E9F-8C10-65DE1D3E4FD6}" srcOrd="0" destOrd="0" presId="urn:microsoft.com/office/officeart/2005/8/layout/chevron2"/>
    <dgm:cxn modelId="{FFC6399A-B101-4C2A-893E-950EB98B1D50}" type="presParOf" srcId="{4D1C0A07-1987-4BBE-8481-A3A5DA63DEF2}" destId="{484FF9BD-9D55-4198-A273-9555964C71B6}" srcOrd="1" destOrd="0" presId="urn:microsoft.com/office/officeart/2005/8/layout/chevron2"/>
    <dgm:cxn modelId="{2DD52FCD-BF46-45D2-9BB1-9B7717971A0E}" type="presParOf" srcId="{5703365E-8475-4542-A470-6D0E24BAFD52}" destId="{093FE9F9-ABE4-4690-816E-8EF8AD73DBAA}" srcOrd="1" destOrd="0" presId="urn:microsoft.com/office/officeart/2005/8/layout/chevron2"/>
    <dgm:cxn modelId="{5C13A4FF-B925-4AFB-9666-C652E5776535}" type="presParOf" srcId="{5703365E-8475-4542-A470-6D0E24BAFD52}" destId="{B9D46B31-4C97-4EAA-9FEF-41706A01EB2D}" srcOrd="2" destOrd="0" presId="urn:microsoft.com/office/officeart/2005/8/layout/chevron2"/>
    <dgm:cxn modelId="{37124C83-C7C0-4109-B4BB-51C7EFD9F309}" type="presParOf" srcId="{B9D46B31-4C97-4EAA-9FEF-41706A01EB2D}" destId="{04A477D6-CD1C-4F34-9434-7939DB53966F}" srcOrd="0" destOrd="0" presId="urn:microsoft.com/office/officeart/2005/8/layout/chevron2"/>
    <dgm:cxn modelId="{C5BC7744-6CDC-47B2-990C-CADD7FCCD060}" type="presParOf" srcId="{B9D46B31-4C97-4EAA-9FEF-41706A01EB2D}" destId="{62981F5C-8780-4704-AB1C-59BECD57FE7B}" srcOrd="1" destOrd="0" presId="urn:microsoft.com/office/officeart/2005/8/layout/chevron2"/>
    <dgm:cxn modelId="{1E3B818C-4C68-4E98-86C3-E2AA6D7DA9A9}" type="presParOf" srcId="{5703365E-8475-4542-A470-6D0E24BAFD52}" destId="{D1E5ED5D-B328-40D6-9466-0C1949AAA193}" srcOrd="3" destOrd="0" presId="urn:microsoft.com/office/officeart/2005/8/layout/chevron2"/>
    <dgm:cxn modelId="{FDFA4670-ED61-44A1-A93E-C706592286FF}" type="presParOf" srcId="{5703365E-8475-4542-A470-6D0E24BAFD52}" destId="{8FE1C623-3D90-47E7-8435-0E9FD4AA8E0C}" srcOrd="4" destOrd="0" presId="urn:microsoft.com/office/officeart/2005/8/layout/chevron2"/>
    <dgm:cxn modelId="{C2E019C4-85BA-4756-A09C-AE41DE435513}" type="presParOf" srcId="{8FE1C623-3D90-47E7-8435-0E9FD4AA8E0C}" destId="{20891C75-532E-432B-A07B-A893A4768641}" srcOrd="0" destOrd="0" presId="urn:microsoft.com/office/officeart/2005/8/layout/chevron2"/>
    <dgm:cxn modelId="{FB99C549-5F1E-4420-AA93-EBFEDCBA104F}" type="presParOf" srcId="{8FE1C623-3D90-47E7-8435-0E9FD4AA8E0C}" destId="{FDEF4303-6DEE-4EC0-9A86-2429ED87526E}" srcOrd="1" destOrd="0" presId="urn:microsoft.com/office/officeart/2005/8/layout/chevron2"/>
    <dgm:cxn modelId="{E9640BA9-23DA-4C5B-AAC0-00B90FB80AF3}" type="presParOf" srcId="{5703365E-8475-4542-A470-6D0E24BAFD52}" destId="{6D6A9A92-E55A-4306-BA8B-E6B45DB991C1}" srcOrd="5" destOrd="0" presId="urn:microsoft.com/office/officeart/2005/8/layout/chevron2"/>
    <dgm:cxn modelId="{28FA0EDA-4C33-4C07-B581-5FD8274A7DD9}" type="presParOf" srcId="{5703365E-8475-4542-A470-6D0E24BAFD52}" destId="{BEF10F95-E225-4859-8E97-4021087A6BC1}" srcOrd="6" destOrd="0" presId="urn:microsoft.com/office/officeart/2005/8/layout/chevron2"/>
    <dgm:cxn modelId="{71689282-C178-4A5C-8241-BF490EEA8B3F}" type="presParOf" srcId="{BEF10F95-E225-4859-8E97-4021087A6BC1}" destId="{B15C1108-28B8-4AFA-A019-7BFF8AF9A110}" srcOrd="0" destOrd="0" presId="urn:microsoft.com/office/officeart/2005/8/layout/chevron2"/>
    <dgm:cxn modelId="{E71ECB98-26B6-411A-ADA8-6C2CBCB838C9}" type="presParOf" srcId="{BEF10F95-E225-4859-8E97-4021087A6BC1}" destId="{DCD797C9-4109-4E18-80B0-C8265A8523EF}" srcOrd="1" destOrd="0" presId="urn:microsoft.com/office/officeart/2005/8/layout/chevron2"/>
    <dgm:cxn modelId="{EED62C1E-4C4D-462C-8410-DC9305C4DFE6}" type="presParOf" srcId="{5703365E-8475-4542-A470-6D0E24BAFD52}" destId="{CE58D954-CD50-4E03-8620-CB8346CDF0AB}" srcOrd="7" destOrd="0" presId="urn:microsoft.com/office/officeart/2005/8/layout/chevron2"/>
    <dgm:cxn modelId="{B156E03C-6340-40F9-9222-76AB063A0B4F}" type="presParOf" srcId="{5703365E-8475-4542-A470-6D0E24BAFD52}" destId="{5763F326-D2C8-4D4A-8B0B-E1D4233ED212}" srcOrd="8" destOrd="0" presId="urn:microsoft.com/office/officeart/2005/8/layout/chevron2"/>
    <dgm:cxn modelId="{C4153EC3-A3A9-4D4D-A618-B188C221C2C1}" type="presParOf" srcId="{5763F326-D2C8-4D4A-8B0B-E1D4233ED212}" destId="{669F4C52-DFF1-4AB5-B853-B6B368EDE92D}" srcOrd="0" destOrd="0" presId="urn:microsoft.com/office/officeart/2005/8/layout/chevron2"/>
    <dgm:cxn modelId="{FA8E7CD2-1207-4EBC-9994-D68E2485FBA0}" type="presParOf" srcId="{5763F326-D2C8-4D4A-8B0B-E1D4233ED212}" destId="{AFA39EB3-A018-49CA-AB21-254CFE51AC8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E809D6-21F4-43D6-870F-69A819C8D248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pPr rtl="1"/>
          <a:endParaRPr lang="he-IL"/>
        </a:p>
      </dgm:t>
    </dgm:pt>
    <dgm:pt modelId="{D898815D-9640-4DE1-9B35-60D22D30BFCD}">
      <dgm:prSet phldrT="[Text]" phldr="1"/>
      <dgm:spPr/>
      <dgm:t>
        <a:bodyPr/>
        <a:lstStyle/>
        <a:p>
          <a:pPr rtl="1"/>
          <a:endParaRPr lang="he-IL"/>
        </a:p>
      </dgm:t>
    </dgm:pt>
    <dgm:pt modelId="{05D44326-1605-4AFF-9F7B-0289D84622AE}" type="parTrans" cxnId="{87612B6B-607D-41E2-87B9-D88A4E7DE0A1}">
      <dgm:prSet/>
      <dgm:spPr/>
      <dgm:t>
        <a:bodyPr/>
        <a:lstStyle/>
        <a:p>
          <a:pPr rtl="1"/>
          <a:endParaRPr lang="he-IL"/>
        </a:p>
      </dgm:t>
    </dgm:pt>
    <dgm:pt modelId="{CF5E547F-EC22-4128-8319-4D0D65D9EF96}" type="sibTrans" cxnId="{87612B6B-607D-41E2-87B9-D88A4E7DE0A1}">
      <dgm:prSet/>
      <dgm:spPr/>
      <dgm:t>
        <a:bodyPr/>
        <a:lstStyle/>
        <a:p>
          <a:pPr rtl="1"/>
          <a:endParaRPr lang="he-IL"/>
        </a:p>
      </dgm:t>
    </dgm:pt>
    <dgm:pt modelId="{D06260D6-B99F-4DC9-B29A-48C03C5C5394}">
      <dgm:prSet phldrT="[Text]" phldr="1"/>
      <dgm:spPr/>
      <dgm:t>
        <a:bodyPr/>
        <a:lstStyle/>
        <a:p>
          <a:pPr rtl="1"/>
          <a:endParaRPr lang="he-IL"/>
        </a:p>
      </dgm:t>
    </dgm:pt>
    <dgm:pt modelId="{891F46F2-E4D6-4634-AB17-6C2927781B98}" type="parTrans" cxnId="{2D447B13-2CA6-48DE-A4E9-215D1FA78432}">
      <dgm:prSet/>
      <dgm:spPr/>
      <dgm:t>
        <a:bodyPr/>
        <a:lstStyle/>
        <a:p>
          <a:pPr rtl="1"/>
          <a:endParaRPr lang="he-IL"/>
        </a:p>
      </dgm:t>
    </dgm:pt>
    <dgm:pt modelId="{0A4BA69C-0815-4C5A-B6E4-376B7420A557}" type="sibTrans" cxnId="{2D447B13-2CA6-48DE-A4E9-215D1FA78432}">
      <dgm:prSet/>
      <dgm:spPr/>
      <dgm:t>
        <a:bodyPr/>
        <a:lstStyle/>
        <a:p>
          <a:pPr rtl="1"/>
          <a:endParaRPr lang="he-IL"/>
        </a:p>
      </dgm:t>
    </dgm:pt>
    <dgm:pt modelId="{3596921C-5E11-4209-8AD6-4B7B44C2BEDC}" type="pres">
      <dgm:prSet presAssocID="{99E809D6-21F4-43D6-870F-69A819C8D248}" presName="Name0" presStyleCnt="0">
        <dgm:presLayoutVars>
          <dgm:chMax val="7"/>
          <dgm:chPref val="7"/>
          <dgm:dir/>
        </dgm:presLayoutVars>
      </dgm:prSet>
      <dgm:spPr/>
    </dgm:pt>
    <dgm:pt modelId="{1C3B9E71-16EA-4C6D-91FC-ADF1B52664FD}" type="pres">
      <dgm:prSet presAssocID="{99E809D6-21F4-43D6-870F-69A819C8D248}" presName="dot1" presStyleLbl="alignNode1" presStyleIdx="0" presStyleCnt="10"/>
      <dgm:spPr/>
    </dgm:pt>
    <dgm:pt modelId="{7A3FE09B-E7E4-4987-944E-1EA266C1EB46}" type="pres">
      <dgm:prSet presAssocID="{99E809D6-21F4-43D6-870F-69A819C8D248}" presName="dot2" presStyleLbl="alignNode1" presStyleIdx="1" presStyleCnt="10"/>
      <dgm:spPr/>
    </dgm:pt>
    <dgm:pt modelId="{DCEFCABE-3D70-4972-B238-8320791CB6DE}" type="pres">
      <dgm:prSet presAssocID="{99E809D6-21F4-43D6-870F-69A819C8D248}" presName="dot3" presStyleLbl="alignNode1" presStyleIdx="2" presStyleCnt="10"/>
      <dgm:spPr/>
    </dgm:pt>
    <dgm:pt modelId="{3AD403E5-6DDD-44B8-854A-D36DFF61CDC5}" type="pres">
      <dgm:prSet presAssocID="{99E809D6-21F4-43D6-870F-69A819C8D248}" presName="dotArrow1" presStyleLbl="alignNode1" presStyleIdx="3" presStyleCnt="10"/>
      <dgm:spPr/>
    </dgm:pt>
    <dgm:pt modelId="{B03031F1-F5F6-4638-BF56-94888AFA75D8}" type="pres">
      <dgm:prSet presAssocID="{99E809D6-21F4-43D6-870F-69A819C8D248}" presName="dotArrow2" presStyleLbl="alignNode1" presStyleIdx="4" presStyleCnt="10"/>
      <dgm:spPr/>
    </dgm:pt>
    <dgm:pt modelId="{053F5FC3-7E7E-46DD-8E79-5A4BCAE7765B}" type="pres">
      <dgm:prSet presAssocID="{99E809D6-21F4-43D6-870F-69A819C8D248}" presName="dotArrow3" presStyleLbl="alignNode1" presStyleIdx="5" presStyleCnt="10"/>
      <dgm:spPr/>
    </dgm:pt>
    <dgm:pt modelId="{0F9FFC18-56F3-4252-98ED-731E89C82FC4}" type="pres">
      <dgm:prSet presAssocID="{99E809D6-21F4-43D6-870F-69A819C8D248}" presName="dotArrow4" presStyleLbl="alignNode1" presStyleIdx="6" presStyleCnt="10"/>
      <dgm:spPr/>
    </dgm:pt>
    <dgm:pt modelId="{E4538EB8-8F9D-4068-826C-01A039CD3EA0}" type="pres">
      <dgm:prSet presAssocID="{99E809D6-21F4-43D6-870F-69A819C8D248}" presName="dotArrow5" presStyleLbl="alignNode1" presStyleIdx="7" presStyleCnt="10"/>
      <dgm:spPr/>
    </dgm:pt>
    <dgm:pt modelId="{7F104BBA-39E2-4C37-9670-553EA7D43B02}" type="pres">
      <dgm:prSet presAssocID="{99E809D6-21F4-43D6-870F-69A819C8D248}" presName="dotArrow6" presStyleLbl="alignNode1" presStyleIdx="8" presStyleCnt="10"/>
      <dgm:spPr/>
    </dgm:pt>
    <dgm:pt modelId="{9A6C8211-B175-4292-A999-42A5F063A75E}" type="pres">
      <dgm:prSet presAssocID="{99E809D6-21F4-43D6-870F-69A819C8D248}" presName="dotArrow7" presStyleLbl="alignNode1" presStyleIdx="9" presStyleCnt="10"/>
      <dgm:spPr/>
    </dgm:pt>
    <dgm:pt modelId="{A52014B4-1A36-4BB3-80BB-39E61D9D1244}" type="pres">
      <dgm:prSet presAssocID="{D898815D-9640-4DE1-9B35-60D22D30BFCD}" presName="parTx1" presStyleLbl="node1" presStyleIdx="0" presStyleCnt="2"/>
      <dgm:spPr/>
    </dgm:pt>
    <dgm:pt modelId="{56FC8C1B-6FFB-42D0-9F0F-0566B30ED98C}" type="pres">
      <dgm:prSet presAssocID="{CF5E547F-EC22-4128-8319-4D0D65D9EF96}" presName="picture1" presStyleCnt="0"/>
      <dgm:spPr/>
    </dgm:pt>
    <dgm:pt modelId="{35EC51F1-F00E-4A42-BC0C-1F189E6A5885}" type="pres">
      <dgm:prSet presAssocID="{CF5E547F-EC22-4128-8319-4D0D65D9EF96}" presName="imageRepeatNode" presStyleLbl="fgImgPlace1" presStyleIdx="0" presStyleCnt="2"/>
      <dgm:spPr/>
    </dgm:pt>
    <dgm:pt modelId="{57212470-B21A-4E84-8531-88DA889CBBC7}" type="pres">
      <dgm:prSet presAssocID="{D06260D6-B99F-4DC9-B29A-48C03C5C5394}" presName="parTx2" presStyleLbl="node1" presStyleIdx="1" presStyleCnt="2"/>
      <dgm:spPr/>
    </dgm:pt>
    <dgm:pt modelId="{7A3351FF-99E5-4CF0-AEED-A879832DAD0D}" type="pres">
      <dgm:prSet presAssocID="{0A4BA69C-0815-4C5A-B6E4-376B7420A557}" presName="picture2" presStyleCnt="0"/>
      <dgm:spPr/>
    </dgm:pt>
    <dgm:pt modelId="{042B5BF3-5ADE-41F4-886B-2DBAAA739C6E}" type="pres">
      <dgm:prSet presAssocID="{0A4BA69C-0815-4C5A-B6E4-376B7420A557}" presName="imageRepeatNode" presStyleLbl="fgImgPlace1" presStyleIdx="1" presStyleCnt="2"/>
      <dgm:spPr/>
    </dgm:pt>
  </dgm:ptLst>
  <dgm:cxnLst>
    <dgm:cxn modelId="{2D447B13-2CA6-48DE-A4E9-215D1FA78432}" srcId="{99E809D6-21F4-43D6-870F-69A819C8D248}" destId="{D06260D6-B99F-4DC9-B29A-48C03C5C5394}" srcOrd="1" destOrd="0" parTransId="{891F46F2-E4D6-4634-AB17-6C2927781B98}" sibTransId="{0A4BA69C-0815-4C5A-B6E4-376B7420A557}"/>
    <dgm:cxn modelId="{0AD0DE3C-82CC-444B-8DF7-D9D3F4F90AFF}" type="presOf" srcId="{CF5E547F-EC22-4128-8319-4D0D65D9EF96}" destId="{35EC51F1-F00E-4A42-BC0C-1F189E6A5885}" srcOrd="0" destOrd="0" presId="urn:microsoft.com/office/officeart/2008/layout/AscendingPictureAccentProcess"/>
    <dgm:cxn modelId="{87612B6B-607D-41E2-87B9-D88A4E7DE0A1}" srcId="{99E809D6-21F4-43D6-870F-69A819C8D248}" destId="{D898815D-9640-4DE1-9B35-60D22D30BFCD}" srcOrd="0" destOrd="0" parTransId="{05D44326-1605-4AFF-9F7B-0289D84622AE}" sibTransId="{CF5E547F-EC22-4128-8319-4D0D65D9EF96}"/>
    <dgm:cxn modelId="{265CB26D-1A14-4854-9AE2-E73A76180052}" type="presOf" srcId="{0A4BA69C-0815-4C5A-B6E4-376B7420A557}" destId="{042B5BF3-5ADE-41F4-886B-2DBAAA739C6E}" srcOrd="0" destOrd="0" presId="urn:microsoft.com/office/officeart/2008/layout/AscendingPictureAccentProcess"/>
    <dgm:cxn modelId="{04FE257D-F986-4154-B1F3-F8D3994570F9}" type="presOf" srcId="{D06260D6-B99F-4DC9-B29A-48C03C5C5394}" destId="{57212470-B21A-4E84-8531-88DA889CBBC7}" srcOrd="0" destOrd="0" presId="urn:microsoft.com/office/officeart/2008/layout/AscendingPictureAccentProcess"/>
    <dgm:cxn modelId="{093830B1-3057-4F68-B5A2-DD5EB44A62BF}" type="presOf" srcId="{99E809D6-21F4-43D6-870F-69A819C8D248}" destId="{3596921C-5E11-4209-8AD6-4B7B44C2BEDC}" srcOrd="0" destOrd="0" presId="urn:microsoft.com/office/officeart/2008/layout/AscendingPictureAccentProcess"/>
    <dgm:cxn modelId="{D443FAF4-EA78-4449-8E05-E10790CA842F}" type="presOf" srcId="{D898815D-9640-4DE1-9B35-60D22D30BFCD}" destId="{A52014B4-1A36-4BB3-80BB-39E61D9D1244}" srcOrd="0" destOrd="0" presId="urn:microsoft.com/office/officeart/2008/layout/AscendingPictureAccentProcess"/>
    <dgm:cxn modelId="{AA3E43D0-E5CA-4704-A3E3-8B6AC4D95977}" type="presParOf" srcId="{3596921C-5E11-4209-8AD6-4B7B44C2BEDC}" destId="{1C3B9E71-16EA-4C6D-91FC-ADF1B52664FD}" srcOrd="0" destOrd="0" presId="urn:microsoft.com/office/officeart/2008/layout/AscendingPictureAccentProcess"/>
    <dgm:cxn modelId="{34C06E0E-C2B8-43E4-B2FB-834734C6E073}" type="presParOf" srcId="{3596921C-5E11-4209-8AD6-4B7B44C2BEDC}" destId="{7A3FE09B-E7E4-4987-944E-1EA266C1EB46}" srcOrd="1" destOrd="0" presId="urn:microsoft.com/office/officeart/2008/layout/AscendingPictureAccentProcess"/>
    <dgm:cxn modelId="{8D36DA28-88E1-4797-87B7-42852AB254E1}" type="presParOf" srcId="{3596921C-5E11-4209-8AD6-4B7B44C2BEDC}" destId="{DCEFCABE-3D70-4972-B238-8320791CB6DE}" srcOrd="2" destOrd="0" presId="urn:microsoft.com/office/officeart/2008/layout/AscendingPictureAccentProcess"/>
    <dgm:cxn modelId="{3716F342-F79D-4672-80F8-448DE2B048C2}" type="presParOf" srcId="{3596921C-5E11-4209-8AD6-4B7B44C2BEDC}" destId="{3AD403E5-6DDD-44B8-854A-D36DFF61CDC5}" srcOrd="3" destOrd="0" presId="urn:microsoft.com/office/officeart/2008/layout/AscendingPictureAccentProcess"/>
    <dgm:cxn modelId="{1E831C29-D92F-4CB9-8FB5-7C18750C8B57}" type="presParOf" srcId="{3596921C-5E11-4209-8AD6-4B7B44C2BEDC}" destId="{B03031F1-F5F6-4638-BF56-94888AFA75D8}" srcOrd="4" destOrd="0" presId="urn:microsoft.com/office/officeart/2008/layout/AscendingPictureAccentProcess"/>
    <dgm:cxn modelId="{9E9AE911-A074-40DE-88EA-5E15D437EF6C}" type="presParOf" srcId="{3596921C-5E11-4209-8AD6-4B7B44C2BEDC}" destId="{053F5FC3-7E7E-46DD-8E79-5A4BCAE7765B}" srcOrd="5" destOrd="0" presId="urn:microsoft.com/office/officeart/2008/layout/AscendingPictureAccentProcess"/>
    <dgm:cxn modelId="{662A24C2-D3B3-4743-A233-E43DEB5D6300}" type="presParOf" srcId="{3596921C-5E11-4209-8AD6-4B7B44C2BEDC}" destId="{0F9FFC18-56F3-4252-98ED-731E89C82FC4}" srcOrd="6" destOrd="0" presId="urn:microsoft.com/office/officeart/2008/layout/AscendingPictureAccentProcess"/>
    <dgm:cxn modelId="{797EBB68-3FEE-4C1E-8ABF-0CBC5CB4BA7C}" type="presParOf" srcId="{3596921C-5E11-4209-8AD6-4B7B44C2BEDC}" destId="{E4538EB8-8F9D-4068-826C-01A039CD3EA0}" srcOrd="7" destOrd="0" presId="urn:microsoft.com/office/officeart/2008/layout/AscendingPictureAccentProcess"/>
    <dgm:cxn modelId="{FA274DA5-3FE1-40C0-8FBE-92AE41CE70BA}" type="presParOf" srcId="{3596921C-5E11-4209-8AD6-4B7B44C2BEDC}" destId="{7F104BBA-39E2-4C37-9670-553EA7D43B02}" srcOrd="8" destOrd="0" presId="urn:microsoft.com/office/officeart/2008/layout/AscendingPictureAccentProcess"/>
    <dgm:cxn modelId="{A051A537-92DE-482E-9628-4AD9F40D3A76}" type="presParOf" srcId="{3596921C-5E11-4209-8AD6-4B7B44C2BEDC}" destId="{9A6C8211-B175-4292-A999-42A5F063A75E}" srcOrd="9" destOrd="0" presId="urn:microsoft.com/office/officeart/2008/layout/AscendingPictureAccentProcess"/>
    <dgm:cxn modelId="{8A9B96C3-B23D-4AB1-8F45-F03ED5A16478}" type="presParOf" srcId="{3596921C-5E11-4209-8AD6-4B7B44C2BEDC}" destId="{A52014B4-1A36-4BB3-80BB-39E61D9D1244}" srcOrd="10" destOrd="0" presId="urn:microsoft.com/office/officeart/2008/layout/AscendingPictureAccentProcess"/>
    <dgm:cxn modelId="{500FDBE3-B8A2-4219-8D50-363793B3530E}" type="presParOf" srcId="{3596921C-5E11-4209-8AD6-4B7B44C2BEDC}" destId="{56FC8C1B-6FFB-42D0-9F0F-0566B30ED98C}" srcOrd="11" destOrd="0" presId="urn:microsoft.com/office/officeart/2008/layout/AscendingPictureAccentProcess"/>
    <dgm:cxn modelId="{12A5E2AB-0943-4BE8-A934-03C18B3C7746}" type="presParOf" srcId="{56FC8C1B-6FFB-42D0-9F0F-0566B30ED98C}" destId="{35EC51F1-F00E-4A42-BC0C-1F189E6A5885}" srcOrd="0" destOrd="0" presId="urn:microsoft.com/office/officeart/2008/layout/AscendingPictureAccentProcess"/>
    <dgm:cxn modelId="{FB471C74-C2F3-4EB8-8AA3-8D1BE1DA853F}" type="presParOf" srcId="{3596921C-5E11-4209-8AD6-4B7B44C2BEDC}" destId="{57212470-B21A-4E84-8531-88DA889CBBC7}" srcOrd="12" destOrd="0" presId="urn:microsoft.com/office/officeart/2008/layout/AscendingPictureAccentProcess"/>
    <dgm:cxn modelId="{1D8E9135-57AB-4DC2-A1B5-86C0146C64BE}" type="presParOf" srcId="{3596921C-5E11-4209-8AD6-4B7B44C2BEDC}" destId="{7A3351FF-99E5-4CF0-AEED-A879832DAD0D}" srcOrd="13" destOrd="0" presId="urn:microsoft.com/office/officeart/2008/layout/AscendingPictureAccentProcess"/>
    <dgm:cxn modelId="{FA4358E1-D687-4BD8-AD79-65F347500A96}" type="presParOf" srcId="{7A3351FF-99E5-4CF0-AEED-A879832DAD0D}" destId="{042B5BF3-5ADE-41F4-886B-2DBAAA739C6E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88E90-B1DC-4E9F-8C10-65DE1D3E4FD6}">
      <dsp:nvSpPr>
        <dsp:cNvPr id="0" name=""/>
        <dsp:cNvSpPr/>
      </dsp:nvSpPr>
      <dsp:spPr>
        <a:xfrm rot="5400000">
          <a:off x="8645303" y="184885"/>
          <a:ext cx="1207463" cy="845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b="1" kern="12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התחברות</a:t>
          </a:r>
        </a:p>
      </dsp:txBody>
      <dsp:txXfrm rot="-5400000">
        <a:off x="8826423" y="426377"/>
        <a:ext cx="845224" cy="362239"/>
      </dsp:txXfrm>
    </dsp:sp>
    <dsp:sp modelId="{484FF9BD-9D55-4198-A273-9555964C71B6}">
      <dsp:nvSpPr>
        <dsp:cNvPr id="0" name=""/>
        <dsp:cNvSpPr/>
      </dsp:nvSpPr>
      <dsp:spPr>
        <a:xfrm rot="16200000">
          <a:off x="4020785" y="-4017019"/>
          <a:ext cx="784851" cy="88264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70688" bIns="15240" numCol="1" spcCol="1270" anchor="ctr" anchorCtr="0">
          <a:noAutofit/>
        </a:bodyPr>
        <a:lstStyle/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התחברות אוטומטית בעת הכניסה לאתר</a:t>
          </a:r>
        </a:p>
      </dsp:txBody>
      <dsp:txXfrm rot="5400000">
        <a:off x="38313" y="42079"/>
        <a:ext cx="8788109" cy="708225"/>
      </dsp:txXfrm>
    </dsp:sp>
    <dsp:sp modelId="{04A477D6-CD1C-4F34-9434-7939DB53966F}">
      <dsp:nvSpPr>
        <dsp:cNvPr id="0" name=""/>
        <dsp:cNvSpPr/>
      </dsp:nvSpPr>
      <dsp:spPr>
        <a:xfrm rot="5400000">
          <a:off x="8645303" y="1276459"/>
          <a:ext cx="1207463" cy="845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b="1" kern="12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סינון משתמשים</a:t>
          </a:r>
        </a:p>
      </dsp:txBody>
      <dsp:txXfrm rot="-5400000">
        <a:off x="8826423" y="1517951"/>
        <a:ext cx="845224" cy="362239"/>
      </dsp:txXfrm>
    </dsp:sp>
    <dsp:sp modelId="{62981F5C-8780-4704-AB1C-59BECD57FE7B}">
      <dsp:nvSpPr>
        <dsp:cNvPr id="0" name=""/>
        <dsp:cNvSpPr/>
      </dsp:nvSpPr>
      <dsp:spPr>
        <a:xfrm rot="16200000">
          <a:off x="4020579" y="-2925239"/>
          <a:ext cx="785263" cy="88264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70688" bIns="15240" numCol="1" spcCol="1270" anchor="ctr" anchorCtr="0">
          <a:noAutofit/>
        </a:bodyPr>
        <a:lstStyle/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חסימת כניסה משתמשים לא רשומים/מורשים</a:t>
          </a:r>
        </a:p>
      </dsp:txBody>
      <dsp:txXfrm rot="5400000">
        <a:off x="38333" y="1133673"/>
        <a:ext cx="8788089" cy="708597"/>
      </dsp:txXfrm>
    </dsp:sp>
    <dsp:sp modelId="{20891C75-532E-432B-A07B-A893A4768641}">
      <dsp:nvSpPr>
        <dsp:cNvPr id="0" name=""/>
        <dsp:cNvSpPr/>
      </dsp:nvSpPr>
      <dsp:spPr>
        <a:xfrm rot="5400000">
          <a:off x="8645303" y="2368032"/>
          <a:ext cx="1207463" cy="845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1" kern="12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בדיקת הרשאות המשתמש</a:t>
          </a:r>
        </a:p>
      </dsp:txBody>
      <dsp:txXfrm rot="-5400000">
        <a:off x="8826423" y="2609524"/>
        <a:ext cx="845224" cy="362239"/>
      </dsp:txXfrm>
    </dsp:sp>
    <dsp:sp modelId="{FDEF4303-6DEE-4EC0-9A86-2429ED87526E}">
      <dsp:nvSpPr>
        <dsp:cNvPr id="0" name=""/>
        <dsp:cNvSpPr/>
      </dsp:nvSpPr>
      <dsp:spPr>
        <a:xfrm rot="16200000">
          <a:off x="4020785" y="-1833872"/>
          <a:ext cx="784851" cy="88264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70688" bIns="15240" numCol="1" spcCol="1270" anchor="ctr" anchorCtr="0">
          <a:noAutofit/>
        </a:bodyPr>
        <a:lstStyle/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בדיקת הרשאות המשתמש - חייל/מפקד</a:t>
          </a:r>
        </a:p>
      </dsp:txBody>
      <dsp:txXfrm rot="5400000">
        <a:off x="38313" y="2225226"/>
        <a:ext cx="8788109" cy="708225"/>
      </dsp:txXfrm>
    </dsp:sp>
    <dsp:sp modelId="{B15C1108-28B8-4AFA-A019-7BFF8AF9A110}">
      <dsp:nvSpPr>
        <dsp:cNvPr id="0" name=""/>
        <dsp:cNvSpPr/>
      </dsp:nvSpPr>
      <dsp:spPr>
        <a:xfrm rot="5400000">
          <a:off x="8645303" y="3459606"/>
          <a:ext cx="1207463" cy="845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1" kern="12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הצגת תוכן בהתאם</a:t>
          </a:r>
        </a:p>
      </dsp:txBody>
      <dsp:txXfrm rot="-5400000">
        <a:off x="8826423" y="3701098"/>
        <a:ext cx="845224" cy="362239"/>
      </dsp:txXfrm>
    </dsp:sp>
    <dsp:sp modelId="{DCD797C9-4109-4E18-80B0-C8265A8523EF}">
      <dsp:nvSpPr>
        <dsp:cNvPr id="0" name=""/>
        <dsp:cNvSpPr/>
      </dsp:nvSpPr>
      <dsp:spPr>
        <a:xfrm rot="16200000">
          <a:off x="4020785" y="-742298"/>
          <a:ext cx="784851" cy="88264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70688" bIns="15240" numCol="1" spcCol="1270" anchor="ctr" anchorCtr="0">
          <a:noAutofit/>
        </a:bodyPr>
        <a:lstStyle/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הצגת מסך מותאם לחייל (מידע אישי)/ מפקד (מידע כללי)</a:t>
          </a:r>
        </a:p>
      </dsp:txBody>
      <dsp:txXfrm rot="5400000">
        <a:off x="38313" y="3316800"/>
        <a:ext cx="8788109" cy="708225"/>
      </dsp:txXfrm>
    </dsp:sp>
    <dsp:sp modelId="{669F4C52-DFF1-4AB5-B853-B6B368EDE92D}">
      <dsp:nvSpPr>
        <dsp:cNvPr id="0" name=""/>
        <dsp:cNvSpPr/>
      </dsp:nvSpPr>
      <dsp:spPr>
        <a:xfrm rot="5400000">
          <a:off x="8645303" y="4551180"/>
          <a:ext cx="1207463" cy="845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b="1" kern="12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ביצוע</a:t>
          </a:r>
          <a:r>
            <a:rPr lang="he-IL" sz="1400" kern="12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he-IL" sz="1400" b="1" kern="12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פעולות</a:t>
          </a:r>
        </a:p>
      </dsp:txBody>
      <dsp:txXfrm rot="-5400000">
        <a:off x="8826423" y="4792672"/>
        <a:ext cx="845224" cy="362239"/>
      </dsp:txXfrm>
    </dsp:sp>
    <dsp:sp modelId="{AFA39EB3-A018-49CA-AB21-254CFE51AC88}">
      <dsp:nvSpPr>
        <dsp:cNvPr id="0" name=""/>
        <dsp:cNvSpPr/>
      </dsp:nvSpPr>
      <dsp:spPr>
        <a:xfrm rot="16200000">
          <a:off x="4020785" y="349274"/>
          <a:ext cx="784851" cy="88264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70688" bIns="15240" numCol="1" spcCol="1270" anchor="ctr" anchorCtr="0">
          <a:noAutofit/>
        </a:bodyPr>
        <a:lstStyle/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ביצוע פעולות 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CRUD</a:t>
          </a:r>
          <a:r>
            <a:rPr lang="he-IL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 בהתאם למתבקש והגבת האתר בהתאם</a:t>
          </a:r>
        </a:p>
      </dsp:txBody>
      <dsp:txXfrm rot="5400000">
        <a:off x="38313" y="4408373"/>
        <a:ext cx="8788109" cy="7082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B9E71-16EA-4C6D-91FC-ADF1B52664FD}">
      <dsp:nvSpPr>
        <dsp:cNvPr id="0" name=""/>
        <dsp:cNvSpPr/>
      </dsp:nvSpPr>
      <dsp:spPr>
        <a:xfrm>
          <a:off x="2858087" y="3064947"/>
          <a:ext cx="194126" cy="194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FE09B-E7E4-4987-944E-1EA266C1EB46}">
      <dsp:nvSpPr>
        <dsp:cNvPr id="0" name=""/>
        <dsp:cNvSpPr/>
      </dsp:nvSpPr>
      <dsp:spPr>
        <a:xfrm>
          <a:off x="2688032" y="3337468"/>
          <a:ext cx="194126" cy="194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FCABE-3D70-4972-B238-8320791CB6DE}">
      <dsp:nvSpPr>
        <dsp:cNvPr id="0" name=""/>
        <dsp:cNvSpPr/>
      </dsp:nvSpPr>
      <dsp:spPr>
        <a:xfrm>
          <a:off x="2485364" y="3573413"/>
          <a:ext cx="194126" cy="194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403E5-6DDD-44B8-854A-D36DFF61CDC5}">
      <dsp:nvSpPr>
        <dsp:cNvPr id="0" name=""/>
        <dsp:cNvSpPr/>
      </dsp:nvSpPr>
      <dsp:spPr>
        <a:xfrm>
          <a:off x="2727634" y="322219"/>
          <a:ext cx="194126" cy="194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031F1-F5F6-4638-BF56-94888AFA75D8}">
      <dsp:nvSpPr>
        <dsp:cNvPr id="0" name=""/>
        <dsp:cNvSpPr/>
      </dsp:nvSpPr>
      <dsp:spPr>
        <a:xfrm>
          <a:off x="2986987" y="167670"/>
          <a:ext cx="194126" cy="194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F5FC3-7E7E-46DD-8E79-5A4BCAE7765B}">
      <dsp:nvSpPr>
        <dsp:cNvPr id="0" name=""/>
        <dsp:cNvSpPr/>
      </dsp:nvSpPr>
      <dsp:spPr>
        <a:xfrm>
          <a:off x="3245563" y="13121"/>
          <a:ext cx="194126" cy="194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FFC18-56F3-4252-98ED-731E89C82FC4}">
      <dsp:nvSpPr>
        <dsp:cNvPr id="0" name=""/>
        <dsp:cNvSpPr/>
      </dsp:nvSpPr>
      <dsp:spPr>
        <a:xfrm>
          <a:off x="3504139" y="167670"/>
          <a:ext cx="194126" cy="194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38EB8-8F9D-4068-826C-01A039CD3EA0}">
      <dsp:nvSpPr>
        <dsp:cNvPr id="0" name=""/>
        <dsp:cNvSpPr/>
      </dsp:nvSpPr>
      <dsp:spPr>
        <a:xfrm>
          <a:off x="3763492" y="322219"/>
          <a:ext cx="194126" cy="194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04BBA-39E2-4C37-9670-553EA7D43B02}">
      <dsp:nvSpPr>
        <dsp:cNvPr id="0" name=""/>
        <dsp:cNvSpPr/>
      </dsp:nvSpPr>
      <dsp:spPr>
        <a:xfrm>
          <a:off x="3245563" y="339219"/>
          <a:ext cx="194126" cy="194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C8211-B175-4292-A999-42A5F063A75E}">
      <dsp:nvSpPr>
        <dsp:cNvPr id="0" name=""/>
        <dsp:cNvSpPr/>
      </dsp:nvSpPr>
      <dsp:spPr>
        <a:xfrm>
          <a:off x="3245563" y="665318"/>
          <a:ext cx="194126" cy="194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014B4-1A36-4BB3-80BB-39E61D9D1244}">
      <dsp:nvSpPr>
        <dsp:cNvPr id="0" name=""/>
        <dsp:cNvSpPr/>
      </dsp:nvSpPr>
      <dsp:spPr>
        <a:xfrm>
          <a:off x="1666152" y="4282489"/>
          <a:ext cx="4186915" cy="1123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6231" tIns="179070" rIns="179070" bIns="179070" numCol="1" spcCol="1270" anchor="ctr" anchorCtr="0">
          <a:noAutofit/>
        </a:bodyPr>
        <a:lstStyle/>
        <a:p>
          <a:pPr marL="0" lvl="0" indent="0" algn="r" defTabSz="2089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4700" kern="1200"/>
        </a:p>
      </dsp:txBody>
      <dsp:txXfrm>
        <a:off x="1720975" y="4337312"/>
        <a:ext cx="4077269" cy="1013409"/>
      </dsp:txXfrm>
    </dsp:sp>
    <dsp:sp modelId="{35EC51F1-F00E-4A42-BC0C-1F189E6A5885}">
      <dsp:nvSpPr>
        <dsp:cNvPr id="0" name=""/>
        <dsp:cNvSpPr/>
      </dsp:nvSpPr>
      <dsp:spPr>
        <a:xfrm>
          <a:off x="505276" y="3182101"/>
          <a:ext cx="1941262" cy="194113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212470-B21A-4E84-8531-88DA889CBBC7}">
      <dsp:nvSpPr>
        <dsp:cNvPr id="0" name=""/>
        <dsp:cNvSpPr/>
      </dsp:nvSpPr>
      <dsp:spPr>
        <a:xfrm>
          <a:off x="3435807" y="2085834"/>
          <a:ext cx="4186915" cy="1123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6231" tIns="179070" rIns="179070" bIns="179070" numCol="1" spcCol="1270" anchor="ctr" anchorCtr="0">
          <a:noAutofit/>
        </a:bodyPr>
        <a:lstStyle/>
        <a:p>
          <a:pPr marL="0" lvl="0" indent="0" algn="r" defTabSz="2089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4700" kern="1200"/>
        </a:p>
      </dsp:txBody>
      <dsp:txXfrm>
        <a:off x="3490630" y="2140657"/>
        <a:ext cx="4077269" cy="1013409"/>
      </dsp:txXfrm>
    </dsp:sp>
    <dsp:sp modelId="{042B5BF3-5ADE-41F4-886B-2DBAAA739C6E}">
      <dsp:nvSpPr>
        <dsp:cNvPr id="0" name=""/>
        <dsp:cNvSpPr/>
      </dsp:nvSpPr>
      <dsp:spPr>
        <a:xfrm>
          <a:off x="2274932" y="985446"/>
          <a:ext cx="1941262" cy="194113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1384-A85B-D9A8-C1DE-04C7FB0FB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בציר הכרמים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79DC1-6703-B2AA-99AA-A99C48EE1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err="1"/>
              <a:t>חתמ"צ</a:t>
            </a:r>
            <a:r>
              <a:rPr lang="he-IL" dirty="0"/>
              <a:t> – 12/05/22</a:t>
            </a:r>
          </a:p>
        </p:txBody>
      </p:sp>
    </p:spTree>
    <p:extLst>
      <p:ext uri="{BB962C8B-B14F-4D97-AF65-F5344CB8AC3E}">
        <p14:creationId xmlns:p14="http://schemas.microsoft.com/office/powerpoint/2010/main" val="278731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FAA8-C121-DB09-5FBB-11E6F0AF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סטטוס המערכת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3B80B-B008-0A01-3260-549ECA869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המערכת הלוגית (</a:t>
            </a:r>
            <a:r>
              <a:rPr lang="en-US" dirty="0"/>
              <a:t>backend</a:t>
            </a:r>
            <a:r>
              <a:rPr lang="he-IL" dirty="0"/>
              <a:t>) בנויה ברובה.</a:t>
            </a:r>
          </a:p>
          <a:p>
            <a:pPr lvl="1"/>
            <a:r>
              <a:rPr lang="he-IL" dirty="0"/>
              <a:t>עלול להיות שינויים קלים – בינונים בהתאם לצרכי ההצגה (</a:t>
            </a:r>
            <a:r>
              <a:rPr lang="en-US" dirty="0"/>
              <a:t>frontend</a:t>
            </a:r>
            <a:r>
              <a:rPr lang="he-IL" dirty="0"/>
              <a:t>).</a:t>
            </a:r>
          </a:p>
          <a:p>
            <a:r>
              <a:rPr lang="he-IL" dirty="0"/>
              <a:t>המערכת כעת כוללת הזדהות וכן הרשאות בהתאם למשתמש שמתחבר.</a:t>
            </a:r>
          </a:p>
          <a:p>
            <a:r>
              <a:rPr lang="he-IL" dirty="0"/>
              <a:t>ישנם 4 פיצ'רים עיקריים עליהם מתבססת המערכת ויפורטו בהמשך: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70FC61-F65D-6B96-C6CF-6A60DE4AFA88}"/>
              </a:ext>
            </a:extLst>
          </p:cNvPr>
          <p:cNvSpPr txBox="1">
            <a:spLocks/>
          </p:cNvSpPr>
          <p:nvPr/>
        </p:nvSpPr>
        <p:spPr>
          <a:xfrm>
            <a:off x="7254814" y="4599161"/>
            <a:ext cx="3822937" cy="1217602"/>
          </a:xfrm>
          <a:prstGeom prst="rect">
            <a:avLst/>
          </a:prstGeom>
        </p:spPr>
        <p:txBody>
          <a:bodyPr vert="horz" lIns="91440" tIns="45720" rIns="91440" bIns="45720" numCol="2" rtlCol="0" anchor="t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Note</a:t>
            </a:r>
          </a:p>
          <a:p>
            <a:pPr lvl="1"/>
            <a:r>
              <a:rPr lang="en-US" dirty="0"/>
              <a:t>Document</a:t>
            </a:r>
          </a:p>
          <a:p>
            <a:pPr lvl="1"/>
            <a:r>
              <a:rPr lang="en-US" dirty="0"/>
              <a:t>User</a:t>
            </a:r>
          </a:p>
          <a:p>
            <a:pPr lvl="1"/>
            <a:r>
              <a:rPr lang="en-US" dirty="0"/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308330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5F6B-8D80-0545-3D80-97CE9B84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787" y="240260"/>
            <a:ext cx="9601196" cy="1303867"/>
          </a:xfrm>
        </p:spPr>
        <p:txBody>
          <a:bodyPr/>
          <a:lstStyle/>
          <a:p>
            <a:r>
              <a:rPr lang="he-IL" dirty="0"/>
              <a:t>אופן פעולת המערכת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ECA0D52-58A6-1DDA-0D3A-D0F359B57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4700519"/>
              </p:ext>
            </p:extLst>
          </p:nvPr>
        </p:nvGraphicFramePr>
        <p:xfrm>
          <a:off x="1164566" y="1216325"/>
          <a:ext cx="9671647" cy="5581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575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56ED-F063-AEBA-99E6-6DD37C06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מבנה המערכת - </a:t>
            </a:r>
            <a:r>
              <a:rPr lang="en-US"/>
              <a:t>User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BACC2-B0E7-4254-6827-108A01EA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151490"/>
            <a:ext cx="9601196" cy="3318936"/>
          </a:xfrm>
        </p:spPr>
        <p:txBody>
          <a:bodyPr/>
          <a:lstStyle/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e-IL" sz="1600" b="1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מייצג חייל/מפקד </a:t>
            </a:r>
            <a:endParaRPr lang="en-US" sz="1600" b="1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he-IL" sz="16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היבדלות מן קבוצת הינה החיילים בעזרת שדה של </a:t>
            </a:r>
            <a:r>
              <a:rPr lang="en-US" sz="16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admin</a:t>
            </a: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he-IL" sz="16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המידע הגולמי הבסיסי נמשך מן מאגר היחידה.</a:t>
            </a:r>
            <a:endParaRPr lang="en-US" sz="16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he-IL" sz="16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על גבי המידע הנ"ל מתווסף מידע נוסף ונעשית שמירה ב</a:t>
            </a:r>
            <a:r>
              <a:rPr lang="en-US" sz="1600" dirty="0" err="1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db</a:t>
            </a:r>
            <a:r>
              <a:rPr lang="en-US" sz="16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 </a:t>
            </a:r>
            <a:r>
              <a:rPr lang="he-IL" sz="16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חדש של המערכת הנוכחית.</a:t>
            </a:r>
            <a:endParaRPr lang="en-US" sz="16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pPr marL="1143000" marR="0" lvl="2" indent="-2286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he-IL" sz="16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אופן פעולה זו מאפשרת לבטל את התלות  השוטפת במאגר הנתונים של היחידה וכן ביצוע אדפטציות למידע על החייל.</a:t>
            </a:r>
            <a:endParaRPr lang="en-US" sz="16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endParaRPr lang="he-I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CCFA94-120A-BC19-94CE-2B7C2F52C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36022"/>
              </p:ext>
            </p:extLst>
          </p:nvPr>
        </p:nvGraphicFramePr>
        <p:xfrm>
          <a:off x="2622430" y="4218317"/>
          <a:ext cx="6659593" cy="1928482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147350">
                  <a:extLst>
                    <a:ext uri="{9D8B030D-6E8A-4147-A177-3AD203B41FA5}">
                      <a16:colId xmlns:a16="http://schemas.microsoft.com/office/drawing/2014/main" val="3001969860"/>
                    </a:ext>
                  </a:extLst>
                </a:gridCol>
                <a:gridCol w="2249298">
                  <a:extLst>
                    <a:ext uri="{9D8B030D-6E8A-4147-A177-3AD203B41FA5}">
                      <a16:colId xmlns:a16="http://schemas.microsoft.com/office/drawing/2014/main" val="624304964"/>
                    </a:ext>
                  </a:extLst>
                </a:gridCol>
                <a:gridCol w="2262945">
                  <a:extLst>
                    <a:ext uri="{9D8B030D-6E8A-4147-A177-3AD203B41FA5}">
                      <a16:colId xmlns:a16="http://schemas.microsoft.com/office/drawing/2014/main" val="3848123377"/>
                    </a:ext>
                  </a:extLst>
                </a:gridCol>
              </a:tblGrid>
              <a:tr h="36708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חייל (</a:t>
                      </a:r>
                      <a:r>
                        <a:rPr lang="en-US" sz="1100">
                          <a:effectLst/>
                        </a:rPr>
                        <a:t>notAdmin</a:t>
                      </a:r>
                      <a:r>
                        <a:rPr lang="he-IL" sz="1100">
                          <a:effectLst/>
                        </a:rPr>
                        <a:t>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מפקד (</a:t>
                      </a:r>
                      <a:r>
                        <a:rPr lang="en-US" sz="1100">
                          <a:effectLst/>
                        </a:rPr>
                        <a:t>Admin</a:t>
                      </a:r>
                      <a:r>
                        <a:rPr lang="he-IL" sz="1100">
                          <a:effectLst/>
                        </a:rPr>
                        <a:t>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09795"/>
                  </a:ext>
                </a:extLst>
              </a:tr>
              <a:tr h="390349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קבלת מידע על חייל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</a:t>
                      </a:r>
                      <a:r>
                        <a:rPr lang="he-IL" sz="1100">
                          <a:effectLst/>
                        </a:rPr>
                        <a:t> (עצמו בלבד)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9383785"/>
                  </a:ext>
                </a:extLst>
              </a:tr>
              <a:tr h="390349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יצירת חייל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604784"/>
                  </a:ext>
                </a:extLst>
              </a:tr>
              <a:tr h="390349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עריכת פרטי חייל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8915721"/>
                  </a:ext>
                </a:extLst>
              </a:tr>
              <a:tr h="390349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מחיקת חייל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6777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70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8128-ACA4-1B7A-F6AD-12639602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8955B75-3BCB-CFCC-6672-24CFCB0AA4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728495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3078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</TotalTime>
  <Words>197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Courier New</vt:lpstr>
      <vt:lpstr>Garamond</vt:lpstr>
      <vt:lpstr>Segoe UI Light</vt:lpstr>
      <vt:lpstr>Symbol</vt:lpstr>
      <vt:lpstr>Wingdings</vt:lpstr>
      <vt:lpstr>Organic</vt:lpstr>
      <vt:lpstr>בציר הכרמים</vt:lpstr>
      <vt:lpstr>סטטוס המערכת</vt:lpstr>
      <vt:lpstr>אופן פעולת המערכת</vt:lpstr>
      <vt:lpstr>מבנה המערכת - User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בציר הכרמים</dc:title>
  <dc:creator>yarin hadad</dc:creator>
  <cp:lastModifiedBy>yarin hadad</cp:lastModifiedBy>
  <cp:revision>1</cp:revision>
  <dcterms:created xsi:type="dcterms:W3CDTF">2022-05-12T10:10:13Z</dcterms:created>
  <dcterms:modified xsi:type="dcterms:W3CDTF">2022-05-12T10:30:00Z</dcterms:modified>
</cp:coreProperties>
</file>