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5FF-A699-829B-0356-43A6E8F6E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בציר הכרמים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5A00-1713-AF03-7582-5AC3AF6C7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חתמ"צ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03/05/22</a:t>
            </a:r>
          </a:p>
          <a:p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1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2FA7-7160-C803-C95F-38CAD65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סטטוס הפרויקט – התממשקות ליחידה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6CAD-C756-E851-DF36-EE6341F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665" y="2832977"/>
            <a:ext cx="6847933" cy="2955348"/>
          </a:xfrm>
        </p:spPr>
        <p:txBody>
          <a:bodyPr>
            <a:normAutofit/>
          </a:bodyPr>
          <a:lstStyle/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ישימות הפרויקט ביחידה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התחברות למאגר המידע של אנשי היחידה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אופן הגדרת הזדהות יחידתית</a:t>
            </a:r>
          </a:p>
        </p:txBody>
      </p:sp>
    </p:spTree>
    <p:extLst>
      <p:ext uri="{BB962C8B-B14F-4D97-AF65-F5344CB8AC3E}">
        <p14:creationId xmlns:p14="http://schemas.microsoft.com/office/powerpoint/2010/main" val="384999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2FA7-7160-C803-C95F-38CAD65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סטטוס הפרויקט – צד שרת (</a:t>
            </a:r>
            <a:r>
              <a:rPr lang="en-US" dirty="0"/>
              <a:t>backend</a:t>
            </a:r>
            <a:r>
              <a:rPr lang="he-I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6CAD-C756-E851-DF36-EE6341F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362" y="2832977"/>
            <a:ext cx="8688237" cy="2955348"/>
          </a:xfrm>
        </p:spPr>
        <p:txBody>
          <a:bodyPr>
            <a:normAutofit/>
          </a:bodyPr>
          <a:lstStyle/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איפיון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המערכת ובחירת ארכיטקטורה מתאימה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בניית שלד ראשוני של הפיצ'רים העיקריים במערכת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בניית שירותים המזוהים עם היחידה (</a:t>
            </a:r>
            <a:r>
              <a:rPr lang="en-US" sz="2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הזדהות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בדיקה לסנכרון המערכת הראשונית בצד שרת</a:t>
            </a:r>
          </a:p>
          <a:p>
            <a:pPr marL="0" indent="0">
              <a:spcBef>
                <a:spcPts val="1800"/>
              </a:spcBef>
              <a:buNone/>
            </a:pP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2FA7-7160-C803-C95F-38CAD65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צעדים להמשך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6CAD-C756-E851-DF36-EE6341F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6" y="2832977"/>
            <a:ext cx="9947693" cy="2955348"/>
          </a:xfrm>
        </p:spPr>
        <p:txBody>
          <a:bodyPr>
            <a:normAutofit fontScale="85000" lnSpcReduction="20000"/>
          </a:bodyPr>
          <a:lstStyle/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הוספת הזדהות ושימושה במערכת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בניית המערכת באופן מלא תוך מתן מעטפת לשגיאות אפשריות 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mvp</a:t>
            </a:r>
            <a:r>
              <a:rPr lang="he-IL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בחינת המערכת בסנכרון מלא וטיפול בבאגים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בחינת פעולות המערכת וצורך בפעולות נוספות</a:t>
            </a:r>
          </a:p>
          <a:p>
            <a:pPr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מימוש פעולות המערכת</a:t>
            </a:r>
          </a:p>
          <a:p>
            <a:pPr marL="0" indent="0">
              <a:spcBef>
                <a:spcPts val="1800"/>
              </a:spcBef>
              <a:buNone/>
            </a:pP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8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Segoe UI Semilight</vt:lpstr>
      <vt:lpstr>Wingdings</vt:lpstr>
      <vt:lpstr>Organic</vt:lpstr>
      <vt:lpstr>בציר הכרמים</vt:lpstr>
      <vt:lpstr>סטטוס הפרויקט – התממשקות ליחידה</vt:lpstr>
      <vt:lpstr>סטטוס הפרויקט – צד שרת (backend)</vt:lpstr>
      <vt:lpstr>צעדים להמשך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בציר הכרמים</dc:title>
  <dc:creator>yarin hadad</dc:creator>
  <cp:lastModifiedBy>yarin hadad</cp:lastModifiedBy>
  <cp:revision>1</cp:revision>
  <dcterms:created xsi:type="dcterms:W3CDTF">2022-05-02T01:11:58Z</dcterms:created>
  <dcterms:modified xsi:type="dcterms:W3CDTF">2022-05-02T01:29:58Z</dcterms:modified>
</cp:coreProperties>
</file>