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176E-A3E2-4E2C-9546-63911E99B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1CB8-9C96-472B-A2B4-C726D3CA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8425-5739-49E5-83EC-9934C236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7D2-2BC9-4EE3-9152-1306FD9B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1B5C7-25F3-4ADB-8C35-B550B0AE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303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D309-D1C4-47DB-89C8-706314D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A8A8-7D9C-4FDF-9738-EF75976C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79B7-146A-4121-943F-E9F7F68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7B5C-D010-480A-B02C-02006AC6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C6882-97C1-4614-A64F-3AA8A0D8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3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AA10D-F3DB-4B53-8A81-D31031370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8AC5-DB3C-4F1C-AFE8-16D39FD18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4039-5E4F-4889-8DB2-AE3AA7CF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3942-AAEE-4C45-BEC1-81C8C0B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FA40-6A10-446F-A5CA-E74C1488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193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5906-2F14-4B42-91D4-51BEB1E0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0318-1253-476A-A33B-4DE0E2E3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B74AC-B7C2-4583-9CF4-17AD1B24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6ED7-3392-48D9-ACBA-39B6E2EA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399F-DC52-48AB-9265-F9CA8435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076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E313-E5B0-482F-8AF8-1EB732A3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9F51A-6CC0-4059-B37C-76323195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66C3-DB84-4E24-B538-D8ABA1E0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02-34D8-4559-8464-8568BB35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17F1-FE33-4C15-B762-3C69D932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86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F968-0E56-4112-B67F-C070A5D6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00C7-DD15-4C8D-9A5C-B76B06C3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9EBE2-D29B-4CE5-B2D2-B9632099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41441-9EEA-441A-9218-3CD52BB1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19F13-FD4C-466E-9BA5-7AAAB6F7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5BC4D-F229-46BE-9DCE-DE59411F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33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D7F-6767-4ADC-834F-A2C1900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420F-EFDC-4A26-818E-C294EC7F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C7213-5FFE-4FF6-84ED-D72B3A69C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7BBD6-F191-4714-A2A5-92A0623BC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D8B46-7F53-438E-B6D6-92BBFB7B2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810DF-460C-48B9-A918-BCA1042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9018A-9E9F-42F4-BA77-8B8B7F34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7D6BE-58D3-411F-87A8-734C1099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15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8C1B-9BB6-4460-8807-572C97E8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6D0AD-9CC4-427D-858B-3E92ED9D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63BBF-977A-4CCE-A85C-5E38B637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09EEE-0658-4601-9B9B-7981BC6D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496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168A9-91FA-4DF6-9EC8-FE1158AA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C0F43-4827-4391-BDD3-66A3BB7C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7791D-8882-42D6-9A7D-431F741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38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8456-2CAA-4E98-A360-60AA6244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3AE1E-B9A3-4A7B-9766-F1021CCD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5131E-5E22-4DF0-8DEB-211516FAC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C7826-939A-4819-8F5E-9BAD0A3A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BB34-98C4-4D1D-8B25-C8F35429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7420F-D760-41D3-84D4-0D5DDF3C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702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4F45-0879-4F0C-A297-794C2D2E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36557-A13F-4122-9429-10AC1D81C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F201-4B75-46F2-B2B4-5CF1A1CFC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28D1-0EAD-4AB0-9559-4D406CE9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274D-3064-4A5D-A06C-F93C3842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74687-8B99-4DE4-AC60-4A3E3491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69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AB1B3-C73C-42F9-9917-1A274907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93C06-4A6C-40C7-A914-5BF585D6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AD86-EC1C-4DCA-B7FB-FB4643F5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C44F-DBB8-4C70-B565-CA500896C5BF}" type="datetimeFigureOut">
              <a:rPr lang="he-IL" smtClean="0"/>
              <a:t>י"א/ניסן/תשפ"ב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B064B-2720-4609-8CCF-446292DFC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F7ACF-7D3E-49CE-A1DE-BA39D9B39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61D2-DC5A-4A4F-8A2C-A2AE2650B2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73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21C33-7112-43E0-90A5-0043FE85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337"/>
            <a:ext cx="12192000" cy="69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78A0FF-7FD4-4A34-951A-90DB5E3A7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211"/>
            <a:ext cx="12192000" cy="697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8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yarin hadad</dc:creator>
  <cp:lastModifiedBy>yarin hadad</cp:lastModifiedBy>
  <cp:revision>3</cp:revision>
  <dcterms:created xsi:type="dcterms:W3CDTF">2022-04-11T21:56:22Z</dcterms:created>
  <dcterms:modified xsi:type="dcterms:W3CDTF">2022-04-11T23:05:26Z</dcterms:modified>
</cp:coreProperties>
</file>