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5/12/2022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5/12/2022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5/12/2022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5/12/2022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5/12/2022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5/12/2022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5/12/2022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5/12/2022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5/12/2022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5/12/2022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he-IL" dirty="0"/>
              <a:t>בציר הכרמים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pPr algn="ctr"/>
            <a:r>
              <a:rPr lang="he-IL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חתמ"צ</a:t>
            </a:r>
            <a:r>
              <a:rPr lang="he-IL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– 12/05/22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pPr algn="r"/>
            <a:r>
              <a:rPr lang="he-IL" dirty="0"/>
              <a:t>סטטוס המערכת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6353" y="269205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853754"/>
            <a:ext cx="9844815" cy="3753416"/>
          </a:xfrm>
        </p:spPr>
        <p:txBody>
          <a:bodyPr/>
          <a:lstStyle/>
          <a:p>
            <a:r>
              <a:rPr lang="he-IL" dirty="0"/>
              <a:t>המערכת הלוגית (</a:t>
            </a:r>
            <a:r>
              <a:rPr lang="en-US" dirty="0"/>
              <a:t>backend</a:t>
            </a:r>
            <a:r>
              <a:rPr lang="he-IL" dirty="0"/>
              <a:t>) בנויה ברובה.</a:t>
            </a:r>
          </a:p>
          <a:p>
            <a:pPr lvl="1"/>
            <a:r>
              <a:rPr lang="he-IL" dirty="0"/>
              <a:t>עלול להיות שינויים קלים – בינונים בהתאם לצרכי ההצגה (</a:t>
            </a:r>
            <a:r>
              <a:rPr lang="en-US" dirty="0"/>
              <a:t>frontend</a:t>
            </a:r>
            <a:r>
              <a:rPr lang="he-IL" dirty="0"/>
              <a:t>).</a:t>
            </a:r>
          </a:p>
          <a:p>
            <a:r>
              <a:rPr lang="he-IL" dirty="0"/>
              <a:t>המערכת כעת כוללת הזדהות וכן הרשאות בהתאם למשתמש שמתחבר.</a:t>
            </a:r>
          </a:p>
          <a:p>
            <a:r>
              <a:rPr lang="he-IL" dirty="0"/>
              <a:t>ישנם 4 פיצ'רים עיקריים עליהם מתבססת המערכת ויפורטו בהמשך:</a:t>
            </a:r>
          </a:p>
          <a:p>
            <a:pPr lvl="1"/>
            <a:r>
              <a:rPr lang="en-US" dirty="0"/>
              <a:t>Note</a:t>
            </a:r>
          </a:p>
          <a:p>
            <a:pPr lvl="1"/>
            <a:r>
              <a:rPr lang="en-US" dirty="0"/>
              <a:t>Document</a:t>
            </a:r>
          </a:p>
          <a:p>
            <a:pPr lvl="1"/>
            <a:r>
              <a:rPr lang="en-US" dirty="0"/>
              <a:t>User</a:t>
            </a:r>
          </a:p>
          <a:p>
            <a:pPr lvl="1"/>
            <a:r>
              <a:rPr lang="en-US" dirty="0"/>
              <a:t>Group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Who will use my invention</a:t>
            </a:r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Who benefits from this invention? Why?</a:t>
            </a: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Invention Materials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Materials used for final invention build</a:t>
            </a:r>
          </a:p>
          <a:p>
            <a:pPr lvl="1"/>
            <a:r>
              <a:rPr lang="en-US" dirty="0"/>
              <a:t>Why did you choose those materials?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Invention design process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Talk about the design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Did your first build work, or did you have to change your ideas? Why?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Did you have to change the materials you used as you tested your invention? Why?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Content Placeholder 10" descr="hand writing out design plans">
            <a:extLst>
              <a:ext uri="{FF2B5EF4-FFF2-40B4-BE49-F238E27FC236}">
                <a16:creationId xmlns:a16="http://schemas.microsoft.com/office/drawing/2014/main" id="{411EC077-041A-4D95-85EB-050BCDCD9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9291" y="1646238"/>
            <a:ext cx="5760243" cy="384016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400" dirty="0">
                <a:ea typeface="Tahoma" panose="020B0604030504040204" pitchFamily="34" charset="0"/>
                <a:cs typeface="Tahoma" panose="020B0604030504040204" pitchFamily="34" charset="0"/>
              </a:rPr>
              <a:t>&lt;Insert pictures or drawings of your invention design/building process&gt;</a:t>
            </a:r>
          </a:p>
          <a:p>
            <a:pPr algn="ctr">
              <a:spcBef>
                <a:spcPts val="600"/>
              </a:spcBef>
            </a:pPr>
            <a:r>
              <a:rPr lang="en-US" sz="1400" dirty="0">
                <a:ea typeface="Tahoma" panose="020B0604030504040204" pitchFamily="34" charset="0"/>
                <a:cs typeface="Tahoma" panose="020B0604030504040204" pitchFamily="34" charset="0"/>
              </a:rPr>
              <a:t>*you can insert a new slide for these pictures/drawings if you need to!</a:t>
            </a:r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My Invention in Use!</a:t>
            </a:r>
          </a:p>
        </p:txBody>
      </p:sp>
      <p:pic>
        <p:nvPicPr>
          <p:cNvPr id="10" name="Graphic 9" descr="Star icon">
            <a:extLst>
              <a:ext uri="{FF2B5EF4-FFF2-40B4-BE49-F238E27FC236}">
                <a16:creationId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D5DDD4-B30F-43B5-9BA0-190CC29E96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Talk about how people reacted to your invention</a:t>
            </a:r>
          </a:p>
          <a:p>
            <a:pPr lvl="1"/>
            <a:r>
              <a:rPr lang="en-US" dirty="0"/>
              <a:t>Did it solve the problem/need you identified?</a:t>
            </a:r>
          </a:p>
          <a:p>
            <a:pPr lvl="1"/>
            <a:r>
              <a:rPr lang="en-US" dirty="0"/>
              <a:t>Did it work as planned? Did it help whom it needed to help?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12" name="Content Placeholder 11" descr="girl testing science project">
            <a:extLst>
              <a:ext uri="{FF2B5EF4-FFF2-40B4-BE49-F238E27FC236}">
                <a16:creationId xmlns:a16="http://schemas.microsoft.com/office/drawing/2014/main" id="{687E2450-8A1E-4D26-849A-27E0C7733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3839" y="3128963"/>
            <a:ext cx="2856834" cy="190658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7A6E10-A1AB-44F7-B196-12B4EE7B21E6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&lt;Insert pictures or drawings of your invention being used, with a description entered here&gt;</a:t>
            </a:r>
          </a:p>
          <a:p>
            <a:r>
              <a:rPr lang="en-US" dirty="0"/>
              <a:t>*you can insert a new slide for these pictures/drawings if you need to!</a:t>
            </a:r>
          </a:p>
          <a:p>
            <a:endParaRPr lang="en-US" dirty="0"/>
          </a:p>
        </p:txBody>
      </p:sp>
      <p:pic>
        <p:nvPicPr>
          <p:cNvPr id="14" name="Content Placeholder 13" descr="kid playing with solar system on sticks">
            <a:extLst>
              <a:ext uri="{FF2B5EF4-FFF2-40B4-BE49-F238E27FC236}">
                <a16:creationId xmlns:a16="http://schemas.microsoft.com/office/drawing/2014/main" id="{8E520986-BC14-4C72-BA30-8EC5CE656F9B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5839" y="3128963"/>
            <a:ext cx="2856834" cy="190658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ED6EF-4F9A-41A9-B336-BFC6782228DF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&lt;Insert pictures or drawings of your invention being used, with a description entered here&gt;</a:t>
            </a:r>
          </a:p>
          <a:p>
            <a:r>
              <a:rPr lang="en-US" dirty="0"/>
              <a:t>*you can insert a new slide for these pictures/drawings if you need to!</a:t>
            </a:r>
          </a:p>
          <a:p>
            <a:endParaRPr lang="en-US" dirty="0"/>
          </a:p>
        </p:txBody>
      </p:sp>
      <p:pic>
        <p:nvPicPr>
          <p:cNvPr id="16" name="Content Placeholder 15" descr="girl playing with molecule model">
            <a:extLst>
              <a:ext uri="{FF2B5EF4-FFF2-40B4-BE49-F238E27FC236}">
                <a16:creationId xmlns:a16="http://schemas.microsoft.com/office/drawing/2014/main" id="{A0609731-E84C-4760-AD5E-8E288693AE2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677" y="3128963"/>
            <a:ext cx="2856834" cy="19065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6946F-82A2-4DBD-98DD-DB5D7C5DF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&lt;Insert pictures or drawings of your invention being used, with a description entered here&gt;</a:t>
            </a:r>
          </a:p>
          <a:p>
            <a:r>
              <a:rPr lang="en-US" dirty="0"/>
              <a:t>*you can insert a new slide for these pictures/drawings if you need to!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3</TotalTime>
  <Words>299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בציר הכרמים</vt:lpstr>
      <vt:lpstr>סטטוס המערכת</vt:lpstr>
      <vt:lpstr>Who will use my invention</vt:lpstr>
      <vt:lpstr>Invention Materials</vt:lpstr>
      <vt:lpstr>Invention design process</vt:lpstr>
      <vt:lpstr>My Invention in Use!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בציר הכרמים</dc:title>
  <dc:creator>yarin hadad</dc:creator>
  <cp:lastModifiedBy>yarin hadad</cp:lastModifiedBy>
  <cp:revision>1</cp:revision>
  <dcterms:created xsi:type="dcterms:W3CDTF">2022-05-12T10:27:33Z</dcterms:created>
  <dcterms:modified xsi:type="dcterms:W3CDTF">2022-05-12T10:30:59Z</dcterms:modified>
</cp:coreProperties>
</file>