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32B-3AF8-4874-0D6D-58ACB1F0C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07B1-8C40-D0D2-4751-120BB20C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C0AF-6413-2C86-18A9-8D728689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0CAC-4A25-C80B-578F-B4D9A479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606F-91B2-860E-BB26-ECE82BF9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37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2A3A-B458-C17B-C526-3F375649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BB7CD-21A4-E590-5749-7CBDB5BB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061E-772A-AE9B-2D7D-46F1676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43A2-2AF7-902E-3DDF-48F1ACA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E022-86B8-927C-8CE3-6BB9DD8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7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2FAA8-DEC2-E597-F0BA-09281B3D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C79D-6E91-7469-BB30-5865FBEB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4CEF-692B-178A-F753-D4DB51EA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F991-B373-B8BA-0810-9DC7490E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7CA3-71A9-47E5-E150-0C66FA2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8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3F0F-D1FF-23A3-9BD8-BA523A43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7E1-2D2F-7C90-3800-20BA6482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2493-EE76-6B9E-0E25-7F4AAD7F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5DAC-8943-2653-08F9-04ECB026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D4CE-37EB-193D-4330-BD3CB14B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3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FA8-D2B0-490E-46FF-8FC74789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97D9-4C62-D208-798D-1114FF0D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37D8-0C25-6CAF-9410-8481796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BDC0-9236-E2C5-5301-50BCCB2F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C6CD-329C-75D2-B16D-B68857B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0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52A-5280-3D47-D1B7-41EF178C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113A-0498-E61E-50F6-39A930E3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A369-D9DF-3ED3-C0F7-54715077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F0099-8C68-8B62-D42E-00315346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96B5C-0975-8065-0A77-C304D4B1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B150-79DF-0779-B356-865B221D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149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7723-0DBE-49E3-E957-68C79EBC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616F-D9C7-63C7-5779-96261523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93930-72BC-3F34-D651-8DF83E36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6D0D3-2963-8D3D-B925-4A0C74E92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518AA-CB92-2C95-0D52-C98C893B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3117E-CCD3-0681-EE0D-C4A40762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18665-A399-D20A-B92F-FE51F7A8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C61F6-32AF-1FB4-BC2A-80F800A6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23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BAA-3509-1146-1E4E-B09DC4D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92EEB-09A5-6DB5-8A4B-63D4017C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5F1C6-746E-E60B-5040-2CCEA623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E44CA-0B55-4725-4E24-017CB23B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89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19FE5-E0F2-5773-0C70-55D0E6A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F081B-DB74-77BB-A104-83D764BE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00E26-459A-49CD-5702-C6463AD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6701-5FB5-3FC7-9275-76B509B0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EF82-F47F-7CFD-33FD-231713C9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5A7F-D69D-AC28-BEEE-F56C54F0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63CE2-50E3-7EBA-299B-6FB3516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0125-2D2D-EF07-BA38-20BD5490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4B72-DCAB-066D-CD70-5C07E85D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8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86C3-A1C6-91B0-B78E-9305098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FFDB1-D311-F3B0-325B-971B31100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CCDCF-E1B0-BE9C-3EE6-091ECF08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286D-3F13-7921-C1BB-2BE877D4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DA2FE-9116-6052-25A6-332938A2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6B6C-39DB-C22D-F1ED-64C801A9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7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DF50A-635F-643F-11BA-AC6E05F5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D134-B6CB-010B-EC79-C4CD9FB4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E0DD-D30F-DDAD-4842-AD4599BE3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E04C-FC2F-4022-83C2-CC40A063DC73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BF7B-958D-DDB7-1684-F14D96F0E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70B7-8440-5D20-71C3-B13DC237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4214-9043-41D7-99E9-D994DC6124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6005-0DA8-1956-47E6-60689268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חתמ"צ</a:t>
            </a:r>
            <a:r>
              <a:rPr lang="he-IL" dirty="0"/>
              <a:t> בציר הכרמים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518A4-8438-CFB5-1640-9E7B5827E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07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0AC-D5A1-9049-F5B6-09A759E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סטטוס התקדמות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1C6CB-52E5-9D9F-717D-00CB5CA5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200" dirty="0"/>
              <a:t>בניית האתר באופן ראשוני מהיבט ה</a:t>
            </a:r>
            <a:r>
              <a:rPr lang="en-US" sz="3200" dirty="0"/>
              <a:t>frontend</a:t>
            </a:r>
            <a:r>
              <a:rPr lang="he-IL" sz="3200" dirty="0"/>
              <a:t>:</a:t>
            </a:r>
          </a:p>
          <a:p>
            <a:pPr lvl="1" algn="r" rtl="1"/>
            <a:r>
              <a:rPr lang="he-IL" sz="2800" dirty="0"/>
              <a:t>הצגת מבנה ראשוני לעמוד הכניסה (סרטון שקופית הבאה)</a:t>
            </a:r>
          </a:p>
          <a:p>
            <a:pPr lvl="1" algn="r" rtl="1"/>
            <a:r>
              <a:rPr lang="he-IL" sz="2800" dirty="0"/>
              <a:t>הצגת מבנה האתר המתוכנן להמשך</a:t>
            </a:r>
          </a:p>
          <a:p>
            <a:pPr marL="457200" lvl="1" indent="0" algn="ctr" rtl="1">
              <a:buNone/>
            </a:pPr>
            <a:endParaRPr lang="he-IL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67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34D-4122-ED7D-C3C6-1A109610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83D0-1B34-07CF-3E8A-E1FB627C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86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0AC-D5A1-9049-F5B6-09A759E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סרטון אתר ראשוני</a:t>
            </a:r>
          </a:p>
        </p:txBody>
      </p:sp>
      <p:pic>
        <p:nvPicPr>
          <p:cNvPr id="4" name="webProject">
            <a:hlinkClick r:id="" action="ppaction://media"/>
            <a:extLst>
              <a:ext uri="{FF2B5EF4-FFF2-40B4-BE49-F238E27FC236}">
                <a16:creationId xmlns:a16="http://schemas.microsoft.com/office/drawing/2014/main" id="{CFF836DC-C97E-9393-E7A1-F2BA159169A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1993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0AC-D5A1-9049-F5B6-09A759E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מבנה האתר –מבנה כללי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1C6CB-52E5-9D9F-717D-00CB5CA5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 rtl="1">
              <a:buNone/>
            </a:pPr>
            <a:endParaRPr lang="he-IL" dirty="0"/>
          </a:p>
          <a:p>
            <a:pPr lvl="1" algn="r" rtl="1"/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9EE26-8CFF-6858-6B2F-08C99BC2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9" y="1242204"/>
            <a:ext cx="11461797" cy="5321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5D9AF0-393C-56CD-5C27-75394F3D8A5A}"/>
              </a:ext>
            </a:extLst>
          </p:cNvPr>
          <p:cNvSpPr/>
          <p:nvPr/>
        </p:nvSpPr>
        <p:spPr>
          <a:xfrm>
            <a:off x="226399" y="1742536"/>
            <a:ext cx="9116008" cy="482216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ABA25E-1D81-877B-884E-856E4C4EDD4E}"/>
              </a:ext>
            </a:extLst>
          </p:cNvPr>
          <p:cNvCxnSpPr>
            <a:cxnSpLocks/>
          </p:cNvCxnSpPr>
          <p:nvPr/>
        </p:nvCxnSpPr>
        <p:spPr>
          <a:xfrm>
            <a:off x="1319842" y="897147"/>
            <a:ext cx="603849" cy="2380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928946-73E5-FE70-FCA8-78732562B426}"/>
              </a:ext>
            </a:extLst>
          </p:cNvPr>
          <p:cNvCxnSpPr>
            <a:cxnSpLocks/>
          </p:cNvCxnSpPr>
          <p:nvPr/>
        </p:nvCxnSpPr>
        <p:spPr>
          <a:xfrm>
            <a:off x="5908253" y="962327"/>
            <a:ext cx="396515" cy="5166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E2DE41-D1DE-F764-21C5-2351C5EE0062}"/>
              </a:ext>
            </a:extLst>
          </p:cNvPr>
          <p:cNvCxnSpPr>
            <a:cxnSpLocks/>
          </p:cNvCxnSpPr>
          <p:nvPr/>
        </p:nvCxnSpPr>
        <p:spPr>
          <a:xfrm>
            <a:off x="5908250" y="962327"/>
            <a:ext cx="3897108" cy="9292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E74F4-A74A-9C5C-D5DA-3AC2A653972D}"/>
              </a:ext>
            </a:extLst>
          </p:cNvPr>
          <p:cNvSpPr/>
          <p:nvPr/>
        </p:nvSpPr>
        <p:spPr>
          <a:xfrm flipH="1">
            <a:off x="9327608" y="1742535"/>
            <a:ext cx="2360587" cy="4821003"/>
          </a:xfrm>
          <a:prstGeom prst="rect">
            <a:avLst/>
          </a:prstGeom>
          <a:solidFill>
            <a:srgbClr val="0020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7F72C-ECAF-BB06-C8C2-B35F77173F97}"/>
              </a:ext>
            </a:extLst>
          </p:cNvPr>
          <p:cNvSpPr/>
          <p:nvPr/>
        </p:nvSpPr>
        <p:spPr>
          <a:xfrm flipH="1">
            <a:off x="226397" y="1241041"/>
            <a:ext cx="11461796" cy="500331"/>
          </a:xfrm>
          <a:prstGeom prst="rect">
            <a:avLst/>
          </a:prstGeom>
          <a:solidFill>
            <a:srgbClr val="00206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7A5E0-ED0A-3BDD-1E7B-F8D6C6066414}"/>
              </a:ext>
            </a:extLst>
          </p:cNvPr>
          <p:cNvSpPr txBox="1"/>
          <p:nvPr/>
        </p:nvSpPr>
        <p:spPr>
          <a:xfrm>
            <a:off x="431321" y="293298"/>
            <a:ext cx="1837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תוכן מתחלף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82583-3CB8-8164-2EE7-BE39B644840D}"/>
              </a:ext>
            </a:extLst>
          </p:cNvPr>
          <p:cNvSpPr txBox="1"/>
          <p:nvPr/>
        </p:nvSpPr>
        <p:spPr>
          <a:xfrm>
            <a:off x="4529464" y="624460"/>
            <a:ext cx="1837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תוכן קבוע לניתוב</a:t>
            </a:r>
          </a:p>
        </p:txBody>
      </p:sp>
    </p:spTree>
    <p:extLst>
      <p:ext uri="{BB962C8B-B14F-4D97-AF65-F5344CB8AC3E}">
        <p14:creationId xmlns:p14="http://schemas.microsoft.com/office/powerpoint/2010/main" val="642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0AC-D5A1-9049-F5B6-09A759E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מבנה האתר – בחירת צוות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1C6CB-52E5-9D9F-717D-00CB5CA5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 rtl="1">
              <a:buNone/>
            </a:pPr>
            <a:endParaRPr lang="he-IL" dirty="0"/>
          </a:p>
          <a:p>
            <a:pPr lvl="1" algn="r" rtl="1"/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9EE26-8CFF-6858-6B2F-08C99BC2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9" y="1242204"/>
            <a:ext cx="11461797" cy="532133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29DBC9-56C6-2413-12CE-33B3B70E50DC}"/>
              </a:ext>
            </a:extLst>
          </p:cNvPr>
          <p:cNvSpPr/>
          <p:nvPr/>
        </p:nvSpPr>
        <p:spPr>
          <a:xfrm>
            <a:off x="9540815" y="4492800"/>
            <a:ext cx="1812985" cy="579532"/>
          </a:xfrm>
          <a:prstGeom prst="ellipse">
            <a:avLst/>
          </a:prstGeom>
          <a:solidFill>
            <a:srgbClr val="4472C4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61971-F22E-16C6-FB43-D7362C751E3F}"/>
              </a:ext>
            </a:extLst>
          </p:cNvPr>
          <p:cNvSpPr/>
          <p:nvPr/>
        </p:nvSpPr>
        <p:spPr>
          <a:xfrm>
            <a:off x="405442" y="1825625"/>
            <a:ext cx="8800977" cy="4737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יוצגו הצוותים באופן של טבלה במבנה הבא:</a:t>
            </a: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547BE1-72E6-BC44-8C32-22034957C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7" t="14811" r="5260" b="50591"/>
          <a:stretch/>
        </p:blipFill>
        <p:spPr>
          <a:xfrm>
            <a:off x="961503" y="3002196"/>
            <a:ext cx="8165575" cy="19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0AC-D5A1-9049-F5B6-09A759E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מבנה האתר – בחירת חייל בצוות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1C6CB-52E5-9D9F-717D-00CB5CA5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 rtl="1">
              <a:buNone/>
            </a:pPr>
            <a:endParaRPr lang="he-IL" dirty="0"/>
          </a:p>
          <a:p>
            <a:pPr lvl="1" algn="r" rtl="1"/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9EE26-8CFF-6858-6B2F-08C99BC2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9" y="1242204"/>
            <a:ext cx="11461797" cy="532133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29DBC9-56C6-2413-12CE-33B3B70E50DC}"/>
              </a:ext>
            </a:extLst>
          </p:cNvPr>
          <p:cNvSpPr/>
          <p:nvPr/>
        </p:nvSpPr>
        <p:spPr>
          <a:xfrm>
            <a:off x="9540815" y="4492800"/>
            <a:ext cx="1812985" cy="579532"/>
          </a:xfrm>
          <a:prstGeom prst="ellipse">
            <a:avLst/>
          </a:prstGeom>
          <a:solidFill>
            <a:srgbClr val="4472C4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61971-F22E-16C6-FB43-D7362C751E3F}"/>
              </a:ext>
            </a:extLst>
          </p:cNvPr>
          <p:cNvSpPr/>
          <p:nvPr/>
        </p:nvSpPr>
        <p:spPr>
          <a:xfrm>
            <a:off x="405442" y="1825625"/>
            <a:ext cx="8800977" cy="4737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r"/>
            <a:endParaRPr lang="he-IL" dirty="0">
              <a:solidFill>
                <a:schemeClr val="tx1"/>
              </a:solidFill>
            </a:endParaRPr>
          </a:p>
          <a:p>
            <a:pPr algn="r"/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62FC2-F4E3-81CB-680F-77F2303A63A2}"/>
              </a:ext>
            </a:extLst>
          </p:cNvPr>
          <p:cNvSpPr txBox="1"/>
          <p:nvPr/>
        </p:nvSpPr>
        <p:spPr>
          <a:xfrm>
            <a:off x="226399" y="1794672"/>
            <a:ext cx="89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solidFill>
                  <a:schemeClr val="tx1"/>
                </a:solidFill>
              </a:rPr>
              <a:t>ענף כרמים </a:t>
            </a:r>
            <a:r>
              <a:rPr lang="he-IL" dirty="0">
                <a:solidFill>
                  <a:schemeClr val="tx1"/>
                </a:solidFill>
                <a:sym typeface="Wingdings" panose="05000000000000000000" pitchFamily="2" charset="2"/>
              </a:rPr>
              <a:t> מדור ברושים  צוות זיווד  ירין חדד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910E1A-603E-1A46-ACE2-AE2BD0D1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" y="2164004"/>
            <a:ext cx="8800978" cy="41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8E7A-CC27-6F4D-21D9-A63DEF7B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צעדים להמשך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D3E6-9973-5CA5-062B-A26A4BE6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המשך בניית שלד האתר</a:t>
            </a:r>
          </a:p>
          <a:p>
            <a:pPr algn="r" rtl="1"/>
            <a:r>
              <a:rPr lang="he-IL" dirty="0" err="1"/>
              <a:t>השמשת</a:t>
            </a:r>
            <a:r>
              <a:rPr lang="he-IL" dirty="0"/>
              <a:t> שלד האתר בעזרת מידע מפוברק (</a:t>
            </a:r>
            <a:r>
              <a:rPr lang="en-US" dirty="0"/>
              <a:t>Mock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ביצוע התאמות למבנה האתר בהתאם לדיונים</a:t>
            </a:r>
          </a:p>
          <a:p>
            <a:pPr algn="r" rtl="1"/>
            <a:r>
              <a:rPr lang="he-IL" dirty="0"/>
              <a:t>הכנסת לוגיקה וחיבור האתר ל </a:t>
            </a:r>
            <a:r>
              <a:rPr lang="en-US" dirty="0"/>
              <a:t>backend</a:t>
            </a:r>
            <a:endParaRPr lang="he-IL" dirty="0"/>
          </a:p>
          <a:p>
            <a:pPr algn="r" rtl="1"/>
            <a:r>
              <a:rPr lang="he-IL" dirty="0" err="1"/>
              <a:t>איטרציות</a:t>
            </a:r>
            <a:r>
              <a:rPr lang="he-IL" dirty="0"/>
              <a:t> בין ה</a:t>
            </a:r>
            <a:r>
              <a:rPr lang="en-US" dirty="0"/>
              <a:t>frontend</a:t>
            </a:r>
            <a:r>
              <a:rPr lang="he-IL" dirty="0"/>
              <a:t> ל </a:t>
            </a:r>
            <a:r>
              <a:rPr lang="en-US" dirty="0"/>
              <a:t>backend</a:t>
            </a:r>
            <a:r>
              <a:rPr lang="he-IL" dirty="0"/>
              <a:t> עד כדי </a:t>
            </a:r>
            <a:r>
              <a:rPr lang="he-IL" dirty="0" err="1"/>
              <a:t>סינכרון</a:t>
            </a:r>
            <a:r>
              <a:rPr lang="he-IL" dirty="0"/>
              <a:t> מלא</a:t>
            </a:r>
          </a:p>
        </p:txBody>
      </p:sp>
    </p:spTree>
    <p:extLst>
      <p:ext uri="{BB962C8B-B14F-4D97-AF65-F5344CB8AC3E}">
        <p14:creationId xmlns:p14="http://schemas.microsoft.com/office/powerpoint/2010/main" val="46105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</Words>
  <Application>Microsoft Office PowerPoint</Application>
  <PresentationFormat>Widescreen</PresentationFormat>
  <Paragraphs>20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חתמ"צ בציר הכרמים</vt:lpstr>
      <vt:lpstr>סטטוס התקדמות</vt:lpstr>
      <vt:lpstr>Gant</vt:lpstr>
      <vt:lpstr>סרטון אתר ראשוני</vt:lpstr>
      <vt:lpstr>מבנה האתר –מבנה כללי </vt:lpstr>
      <vt:lpstr>מבנה האתר – בחירת צוות</vt:lpstr>
      <vt:lpstr>מבנה האתר – בחירת חייל בצוות</vt:lpstr>
      <vt:lpstr>צעדים להמשך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חתמ"צ בציר הכרמים</dc:title>
  <dc:creator>yarin hadad</dc:creator>
  <cp:lastModifiedBy>yarin hadad</cp:lastModifiedBy>
  <cp:revision>3</cp:revision>
  <dcterms:created xsi:type="dcterms:W3CDTF">2022-06-30T07:37:09Z</dcterms:created>
  <dcterms:modified xsi:type="dcterms:W3CDTF">2022-06-30T08:06:34Z</dcterms:modified>
</cp:coreProperties>
</file>