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2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A1"/>
    <a:srgbClr val="E1F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CBE6B-853A-4093-ABDA-488819ACB84E}" v="64" dt="2024-03-06T08:31:46.028"/>
    <p1510:client id="{ABA0ADE0-0A3F-BB42-8351-F108C052FFE6}" v="170" dt="2024-03-06T08:18:42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רין לוי" userId="S::yarin.levi4@msmail.ariel.ac.il::8749087e-b536-49b3-b29e-4a7c73d1b748" providerId="AD" clId="Web-{ABA0ADE0-0A3F-BB42-8351-F108C052FFE6}"/>
    <pc:docChg chg="delSld modSld sldOrd">
      <pc:chgData name="ירין לוי" userId="S::yarin.levi4@msmail.ariel.ac.il::8749087e-b536-49b3-b29e-4a7c73d1b748" providerId="AD" clId="Web-{ABA0ADE0-0A3F-BB42-8351-F108C052FFE6}" dt="2024-03-06T08:18:42.451" v="154"/>
      <pc:docMkLst>
        <pc:docMk/>
      </pc:docMkLst>
      <pc:sldChg chg="ord">
        <pc:chgData name="ירין לוי" userId="S::yarin.levi4@msmail.ariel.ac.il::8749087e-b536-49b3-b29e-4a7c73d1b748" providerId="AD" clId="Web-{ABA0ADE0-0A3F-BB42-8351-F108C052FFE6}" dt="2024-03-06T08:18:37.092" v="150"/>
        <pc:sldMkLst>
          <pc:docMk/>
          <pc:sldMk cId="351458589" sldId="268"/>
        </pc:sldMkLst>
      </pc:sldChg>
      <pc:sldChg chg="addSp delSp modSp">
        <pc:chgData name="ירין לוי" userId="S::yarin.levi4@msmail.ariel.ac.il::8749087e-b536-49b3-b29e-4a7c73d1b748" providerId="AD" clId="Web-{ABA0ADE0-0A3F-BB42-8351-F108C052FFE6}" dt="2024-03-06T08:08:21.091" v="38" actId="1076"/>
        <pc:sldMkLst>
          <pc:docMk/>
          <pc:sldMk cId="620071850" sldId="269"/>
        </pc:sldMkLst>
        <pc:spChg chg="mod">
          <ac:chgData name="ירין לוי" userId="S::yarin.levi4@msmail.ariel.ac.il::8749087e-b536-49b3-b29e-4a7c73d1b748" providerId="AD" clId="Web-{ABA0ADE0-0A3F-BB42-8351-F108C052FFE6}" dt="2024-03-06T08:06:41.979" v="22" actId="1076"/>
          <ac:spMkLst>
            <pc:docMk/>
            <pc:sldMk cId="620071850" sldId="269"/>
            <ac:spMk id="2" creationId="{22B1E9E0-5EC5-9CCC-9994-E34DFDF891B8}"/>
          </ac:spMkLst>
        </pc:spChg>
        <pc:spChg chg="del">
          <ac:chgData name="ירין לוי" userId="S::yarin.levi4@msmail.ariel.ac.il::8749087e-b536-49b3-b29e-4a7c73d1b748" providerId="AD" clId="Web-{ABA0ADE0-0A3F-BB42-8351-F108C052FFE6}" dt="2024-03-06T08:05:10.055" v="4"/>
          <ac:spMkLst>
            <pc:docMk/>
            <pc:sldMk cId="620071850" sldId="269"/>
            <ac:spMk id="3" creationId="{42E0F9C0-1A79-7BAF-D1BA-19EF621DA44A}"/>
          </ac:spMkLst>
        </pc:spChg>
        <pc:picChg chg="add del mod">
          <ac:chgData name="ירין לוי" userId="S::yarin.levi4@msmail.ariel.ac.il::8749087e-b536-49b3-b29e-4a7c73d1b748" providerId="AD" clId="Web-{ABA0ADE0-0A3F-BB42-8351-F108C052FFE6}" dt="2024-03-06T08:07:15.324" v="24"/>
          <ac:picMkLst>
            <pc:docMk/>
            <pc:sldMk cId="620071850" sldId="269"/>
            <ac:picMk id="4" creationId="{61B05C8C-8DAF-2A1D-16D4-35AE9F201DC2}"/>
          </ac:picMkLst>
        </pc:picChg>
        <pc:picChg chg="add del mod">
          <ac:chgData name="ירין לוי" userId="S::yarin.levi4@msmail.ariel.ac.il::8749087e-b536-49b3-b29e-4a7c73d1b748" providerId="AD" clId="Web-{ABA0ADE0-0A3F-BB42-8351-F108C052FFE6}" dt="2024-03-06T08:07:48.575" v="29"/>
          <ac:picMkLst>
            <pc:docMk/>
            <pc:sldMk cId="620071850" sldId="269"/>
            <ac:picMk id="5" creationId="{1D6BD374-D535-A52B-9EED-DA491174BD6C}"/>
          </ac:picMkLst>
        </pc:picChg>
        <pc:picChg chg="add mod modCrop">
          <ac:chgData name="ירין לוי" userId="S::yarin.levi4@msmail.ariel.ac.il::8749087e-b536-49b3-b29e-4a7c73d1b748" providerId="AD" clId="Web-{ABA0ADE0-0A3F-BB42-8351-F108C052FFE6}" dt="2024-03-06T08:08:21.091" v="38" actId="1076"/>
          <ac:picMkLst>
            <pc:docMk/>
            <pc:sldMk cId="620071850" sldId="269"/>
            <ac:picMk id="6" creationId="{68DB997F-71E6-EA2D-601A-CDFC0052C8F1}"/>
          </ac:picMkLst>
        </pc:picChg>
      </pc:sldChg>
      <pc:sldChg chg="addSp delSp modSp">
        <pc:chgData name="ירין לוי" userId="S::yarin.levi4@msmail.ariel.ac.il::8749087e-b536-49b3-b29e-4a7c73d1b748" providerId="AD" clId="Web-{ABA0ADE0-0A3F-BB42-8351-F108C052FFE6}" dt="2024-03-06T08:10:33.360" v="67" actId="1076"/>
        <pc:sldMkLst>
          <pc:docMk/>
          <pc:sldMk cId="1611511423" sldId="270"/>
        </pc:sldMkLst>
        <pc:spChg chg="mod">
          <ac:chgData name="ירין לוי" userId="S::yarin.levi4@msmail.ariel.ac.il::8749087e-b536-49b3-b29e-4a7c73d1b748" providerId="AD" clId="Web-{ABA0ADE0-0A3F-BB42-8351-F108C052FFE6}" dt="2024-03-06T08:09:44.594" v="58" actId="20577"/>
          <ac:spMkLst>
            <pc:docMk/>
            <pc:sldMk cId="1611511423" sldId="270"/>
            <ac:spMk id="2" creationId="{BA46C214-4410-0A29-DAB6-944094139ACB}"/>
          </ac:spMkLst>
        </pc:spChg>
        <pc:spChg chg="del">
          <ac:chgData name="ירין לוי" userId="S::yarin.levi4@msmail.ariel.ac.il::8749087e-b536-49b3-b29e-4a7c73d1b748" providerId="AD" clId="Web-{ABA0ADE0-0A3F-BB42-8351-F108C052FFE6}" dt="2024-03-06T08:09:09.358" v="49"/>
          <ac:spMkLst>
            <pc:docMk/>
            <pc:sldMk cId="1611511423" sldId="270"/>
            <ac:spMk id="3" creationId="{B9ABB0FD-A693-357C-6151-98C9B2195DA3}"/>
          </ac:spMkLst>
        </pc:spChg>
        <pc:picChg chg="add mod">
          <ac:chgData name="ירין לוי" userId="S::yarin.levi4@msmail.ariel.ac.il::8749087e-b536-49b3-b29e-4a7c73d1b748" providerId="AD" clId="Web-{ABA0ADE0-0A3F-BB42-8351-F108C052FFE6}" dt="2024-03-06T08:10:32.235" v="66" actId="1076"/>
          <ac:picMkLst>
            <pc:docMk/>
            <pc:sldMk cId="1611511423" sldId="270"/>
            <ac:picMk id="4" creationId="{BF53F001-8CB8-4399-4578-2272A5899E75}"/>
          </ac:picMkLst>
        </pc:picChg>
        <pc:picChg chg="add mod">
          <ac:chgData name="ירין לוי" userId="S::yarin.levi4@msmail.ariel.ac.il::8749087e-b536-49b3-b29e-4a7c73d1b748" providerId="AD" clId="Web-{ABA0ADE0-0A3F-BB42-8351-F108C052FFE6}" dt="2024-03-06T08:10:33.360" v="67" actId="1076"/>
          <ac:picMkLst>
            <pc:docMk/>
            <pc:sldMk cId="1611511423" sldId="270"/>
            <ac:picMk id="5" creationId="{2D7D738C-3E76-7419-F2FA-FF95E902E312}"/>
          </ac:picMkLst>
        </pc:picChg>
      </pc:sldChg>
      <pc:sldChg chg="addSp delSp modSp">
        <pc:chgData name="ירין לוי" userId="S::yarin.levi4@msmail.ariel.ac.il::8749087e-b536-49b3-b29e-4a7c73d1b748" providerId="AD" clId="Web-{ABA0ADE0-0A3F-BB42-8351-F108C052FFE6}" dt="2024-03-06T08:13:42.396" v="125" actId="14100"/>
        <pc:sldMkLst>
          <pc:docMk/>
          <pc:sldMk cId="3981781074" sldId="271"/>
        </pc:sldMkLst>
        <pc:spChg chg="mod">
          <ac:chgData name="ירין לוי" userId="S::yarin.levi4@msmail.ariel.ac.il::8749087e-b536-49b3-b29e-4a7c73d1b748" providerId="AD" clId="Web-{ABA0ADE0-0A3F-BB42-8351-F108C052FFE6}" dt="2024-03-06T08:13:38.803" v="124" actId="1076"/>
          <ac:spMkLst>
            <pc:docMk/>
            <pc:sldMk cId="3981781074" sldId="271"/>
            <ac:spMk id="2" creationId="{A1944F80-7527-9701-C004-EA1C027C8590}"/>
          </ac:spMkLst>
        </pc:spChg>
        <pc:spChg chg="del">
          <ac:chgData name="ירין לוי" userId="S::yarin.levi4@msmail.ariel.ac.il::8749087e-b536-49b3-b29e-4a7c73d1b748" providerId="AD" clId="Web-{ABA0ADE0-0A3F-BB42-8351-F108C052FFE6}" dt="2024-03-06T08:11:07.533" v="106"/>
          <ac:spMkLst>
            <pc:docMk/>
            <pc:sldMk cId="3981781074" sldId="271"/>
            <ac:spMk id="3" creationId="{E3C576D7-0696-D0A0-EE29-9852E00B7CFA}"/>
          </ac:spMkLst>
        </pc:spChg>
        <pc:picChg chg="add mod">
          <ac:chgData name="ירין לוי" userId="S::yarin.levi4@msmail.ariel.ac.il::8749087e-b536-49b3-b29e-4a7c73d1b748" providerId="AD" clId="Web-{ABA0ADE0-0A3F-BB42-8351-F108C052FFE6}" dt="2024-03-06T08:13:42.396" v="125" actId="14100"/>
          <ac:picMkLst>
            <pc:docMk/>
            <pc:sldMk cId="3981781074" sldId="271"/>
            <ac:picMk id="4" creationId="{A2232B0C-C5E7-0ADD-83B4-D2C48C1740D3}"/>
          </ac:picMkLst>
        </pc:picChg>
        <pc:picChg chg="add mod">
          <ac:chgData name="ירין לוי" userId="S::yarin.levi4@msmail.ariel.ac.il::8749087e-b536-49b3-b29e-4a7c73d1b748" providerId="AD" clId="Web-{ABA0ADE0-0A3F-BB42-8351-F108C052FFE6}" dt="2024-03-06T08:13:30.068" v="122" actId="14100"/>
          <ac:picMkLst>
            <pc:docMk/>
            <pc:sldMk cId="3981781074" sldId="271"/>
            <ac:picMk id="5" creationId="{24DBECD4-924E-3BD3-FDCC-023599D0BE16}"/>
          </ac:picMkLst>
        </pc:picChg>
      </pc:sldChg>
      <pc:sldChg chg="addSp delSp modSp">
        <pc:chgData name="ירין לוי" userId="S::yarin.levi4@msmail.ariel.ac.il::8749087e-b536-49b3-b29e-4a7c73d1b748" providerId="AD" clId="Web-{ABA0ADE0-0A3F-BB42-8351-F108C052FFE6}" dt="2024-03-06T08:16:06.416" v="149" actId="1076"/>
        <pc:sldMkLst>
          <pc:docMk/>
          <pc:sldMk cId="1458419256" sldId="272"/>
        </pc:sldMkLst>
        <pc:spChg chg="mod">
          <ac:chgData name="ירין לוי" userId="S::yarin.levi4@msmail.ariel.ac.il::8749087e-b536-49b3-b29e-4a7c73d1b748" providerId="AD" clId="Web-{ABA0ADE0-0A3F-BB42-8351-F108C052FFE6}" dt="2024-03-06T08:15:11.946" v="142" actId="20577"/>
          <ac:spMkLst>
            <pc:docMk/>
            <pc:sldMk cId="1458419256" sldId="272"/>
            <ac:spMk id="2" creationId="{F1B4D96C-AD6D-B54C-7327-1C3D3E4D2859}"/>
          </ac:spMkLst>
        </pc:spChg>
        <pc:spChg chg="del">
          <ac:chgData name="ירין לוי" userId="S::yarin.levi4@msmail.ariel.ac.il::8749087e-b536-49b3-b29e-4a7c73d1b748" providerId="AD" clId="Web-{ABA0ADE0-0A3F-BB42-8351-F108C052FFE6}" dt="2024-03-06T08:14:57.461" v="133"/>
          <ac:spMkLst>
            <pc:docMk/>
            <pc:sldMk cId="1458419256" sldId="272"/>
            <ac:spMk id="3" creationId="{E7320514-BBDD-D683-839D-8C127FB29EE5}"/>
          </ac:spMkLst>
        </pc:spChg>
        <pc:picChg chg="add mod">
          <ac:chgData name="ירין לוי" userId="S::yarin.levi4@msmail.ariel.ac.il::8749087e-b536-49b3-b29e-4a7c73d1b748" providerId="AD" clId="Web-{ABA0ADE0-0A3F-BB42-8351-F108C052FFE6}" dt="2024-03-06T08:15:23.055" v="143" actId="1076"/>
          <ac:picMkLst>
            <pc:docMk/>
            <pc:sldMk cId="1458419256" sldId="272"/>
            <ac:picMk id="4" creationId="{440157FC-6250-66B4-C780-1979D12BC24A}"/>
          </ac:picMkLst>
        </pc:picChg>
        <pc:picChg chg="add mod">
          <ac:chgData name="ירין לוי" userId="S::yarin.levi4@msmail.ariel.ac.il::8749087e-b536-49b3-b29e-4a7c73d1b748" providerId="AD" clId="Web-{ABA0ADE0-0A3F-BB42-8351-F108C052FFE6}" dt="2024-03-06T08:16:06.416" v="149" actId="1076"/>
          <ac:picMkLst>
            <pc:docMk/>
            <pc:sldMk cId="1458419256" sldId="272"/>
            <ac:picMk id="5" creationId="{A7A9E992-7BE0-3D62-1575-2156B4990E81}"/>
          </ac:picMkLst>
        </pc:picChg>
      </pc:sldChg>
      <pc:sldChg chg="del">
        <pc:chgData name="ירין לוי" userId="S::yarin.levi4@msmail.ariel.ac.il::8749087e-b536-49b3-b29e-4a7c73d1b748" providerId="AD" clId="Web-{ABA0ADE0-0A3F-BB42-8351-F108C052FFE6}" dt="2024-03-06T08:18:39.014" v="151"/>
        <pc:sldMkLst>
          <pc:docMk/>
          <pc:sldMk cId="2612686571" sldId="273"/>
        </pc:sldMkLst>
      </pc:sldChg>
      <pc:sldChg chg="del">
        <pc:chgData name="ירין לוי" userId="S::yarin.levi4@msmail.ariel.ac.il::8749087e-b536-49b3-b29e-4a7c73d1b748" providerId="AD" clId="Web-{ABA0ADE0-0A3F-BB42-8351-F108C052FFE6}" dt="2024-03-06T08:18:39.779" v="152"/>
        <pc:sldMkLst>
          <pc:docMk/>
          <pc:sldMk cId="4261369818" sldId="274"/>
        </pc:sldMkLst>
      </pc:sldChg>
      <pc:sldChg chg="del">
        <pc:chgData name="ירין לוי" userId="S::yarin.levi4@msmail.ariel.ac.il::8749087e-b536-49b3-b29e-4a7c73d1b748" providerId="AD" clId="Web-{ABA0ADE0-0A3F-BB42-8351-F108C052FFE6}" dt="2024-03-06T08:18:41.170" v="153"/>
        <pc:sldMkLst>
          <pc:docMk/>
          <pc:sldMk cId="463245001" sldId="275"/>
        </pc:sldMkLst>
      </pc:sldChg>
      <pc:sldChg chg="del">
        <pc:chgData name="ירין לוי" userId="S::yarin.levi4@msmail.ariel.ac.il::8749087e-b536-49b3-b29e-4a7c73d1b748" providerId="AD" clId="Web-{ABA0ADE0-0A3F-BB42-8351-F108C052FFE6}" dt="2024-03-06T08:18:42.451" v="154"/>
        <pc:sldMkLst>
          <pc:docMk/>
          <pc:sldMk cId="2919540201" sldId="276"/>
        </pc:sldMkLst>
      </pc:sldChg>
    </pc:docChg>
  </pc:docChgLst>
  <pc:docChgLst>
    <pc:chgData name="לידור קרן ישועה" userId="53116a03-9af0-4401-96af-a8e3350b0472" providerId="ADAL" clId="{3A9CBE6B-853A-4093-ABDA-488819ACB84E}"/>
    <pc:docChg chg="undo custSel addSld delSld modSld">
      <pc:chgData name="לידור קרן ישועה" userId="53116a03-9af0-4401-96af-a8e3350b0472" providerId="ADAL" clId="{3A9CBE6B-853A-4093-ABDA-488819ACB84E}" dt="2024-03-06T08:31:46.028" v="105" actId="20577"/>
      <pc:docMkLst>
        <pc:docMk/>
      </pc:docMkLst>
      <pc:sldChg chg="modSp mod">
        <pc:chgData name="לידור קרן ישועה" userId="53116a03-9af0-4401-96af-a8e3350b0472" providerId="ADAL" clId="{3A9CBE6B-853A-4093-ABDA-488819ACB84E}" dt="2024-03-06T08:13:22.700" v="101" actId="20577"/>
        <pc:sldMkLst>
          <pc:docMk/>
          <pc:sldMk cId="640298149" sldId="258"/>
        </pc:sldMkLst>
        <pc:spChg chg="mod">
          <ac:chgData name="לידור קרן ישועה" userId="53116a03-9af0-4401-96af-a8e3350b0472" providerId="ADAL" clId="{3A9CBE6B-853A-4093-ABDA-488819ACB84E}" dt="2024-03-06T08:13:22.700" v="101" actId="20577"/>
          <ac:spMkLst>
            <pc:docMk/>
            <pc:sldMk cId="640298149" sldId="258"/>
            <ac:spMk id="3" creationId="{27BC4267-2117-0380-A10A-E7FB40FDF968}"/>
          </ac:spMkLst>
        </pc:spChg>
      </pc:sldChg>
      <pc:sldChg chg="modSp mod">
        <pc:chgData name="לידור קרן ישועה" userId="53116a03-9af0-4401-96af-a8e3350b0472" providerId="ADAL" clId="{3A9CBE6B-853A-4093-ABDA-488819ACB84E}" dt="2024-03-06T08:16:20.246" v="104" actId="20577"/>
        <pc:sldMkLst>
          <pc:docMk/>
          <pc:sldMk cId="1899625193" sldId="259"/>
        </pc:sldMkLst>
        <pc:spChg chg="mod">
          <ac:chgData name="לידור קרן ישועה" userId="53116a03-9af0-4401-96af-a8e3350b0472" providerId="ADAL" clId="{3A9CBE6B-853A-4093-ABDA-488819ACB84E}" dt="2024-03-06T08:16:20.246" v="104" actId="20577"/>
          <ac:spMkLst>
            <pc:docMk/>
            <pc:sldMk cId="1899625193" sldId="259"/>
            <ac:spMk id="3" creationId="{449B4012-D169-7A01-34FC-C96CEB0E0C3A}"/>
          </ac:spMkLst>
        </pc:spChg>
      </pc:sldChg>
      <pc:sldChg chg="modSp mod">
        <pc:chgData name="לידור קרן ישועה" userId="53116a03-9af0-4401-96af-a8e3350b0472" providerId="ADAL" clId="{3A9CBE6B-853A-4093-ABDA-488819ACB84E}" dt="2024-03-06T08:31:46.028" v="105" actId="20577"/>
        <pc:sldMkLst>
          <pc:docMk/>
          <pc:sldMk cId="3887342316" sldId="260"/>
        </pc:sldMkLst>
        <pc:spChg chg="mod">
          <ac:chgData name="לידור קרן ישועה" userId="53116a03-9af0-4401-96af-a8e3350b0472" providerId="ADAL" clId="{3A9CBE6B-853A-4093-ABDA-488819ACB84E}" dt="2024-03-06T08:31:46.028" v="105" actId="20577"/>
          <ac:spMkLst>
            <pc:docMk/>
            <pc:sldMk cId="3887342316" sldId="260"/>
            <ac:spMk id="3" creationId="{78F7A7FD-2D6C-7E07-223B-F8EB22F3386E}"/>
          </ac:spMkLst>
        </pc:spChg>
      </pc:sldChg>
      <pc:sldChg chg="addSp modSp mod">
        <pc:chgData name="לידור קרן ישועה" userId="53116a03-9af0-4401-96af-a8e3350b0472" providerId="ADAL" clId="{3A9CBE6B-853A-4093-ABDA-488819ACB84E}" dt="2024-03-06T07:53:03.931" v="15" actId="1076"/>
        <pc:sldMkLst>
          <pc:docMk/>
          <pc:sldMk cId="663225751" sldId="263"/>
        </pc:sldMkLst>
        <pc:spChg chg="add mod">
          <ac:chgData name="לידור קרן ישועה" userId="53116a03-9af0-4401-96af-a8e3350b0472" providerId="ADAL" clId="{3A9CBE6B-853A-4093-ABDA-488819ACB84E}" dt="2024-03-06T07:53:03.931" v="15" actId="1076"/>
          <ac:spMkLst>
            <pc:docMk/>
            <pc:sldMk cId="663225751" sldId="263"/>
            <ac:spMk id="3" creationId="{FF9B3B9D-4EF4-B058-ED29-21943E280056}"/>
          </ac:spMkLst>
        </pc:spChg>
        <pc:picChg chg="mod">
          <ac:chgData name="לידור קרן ישועה" userId="53116a03-9af0-4401-96af-a8e3350b0472" providerId="ADAL" clId="{3A9CBE6B-853A-4093-ABDA-488819ACB84E}" dt="2024-03-06T07:48:14.600" v="3" actId="1076"/>
          <ac:picMkLst>
            <pc:docMk/>
            <pc:sldMk cId="663225751" sldId="263"/>
            <ac:picMk id="4" creationId="{BEC70BB0-C41A-CB1E-0A0B-1CD6D8661CF2}"/>
          </ac:picMkLst>
        </pc:picChg>
      </pc:sldChg>
      <pc:sldChg chg="new">
        <pc:chgData name="לידור קרן ישועה" userId="53116a03-9af0-4401-96af-a8e3350b0472" providerId="ADAL" clId="{3A9CBE6B-853A-4093-ABDA-488819ACB84E}" dt="2024-03-06T08:01:22.339" v="47" actId="680"/>
        <pc:sldMkLst>
          <pc:docMk/>
          <pc:sldMk cId="620071850" sldId="269"/>
        </pc:sldMkLst>
      </pc:sldChg>
      <pc:sldChg chg="addSp delSp modSp new del mod">
        <pc:chgData name="לידור קרן ישועה" userId="53116a03-9af0-4401-96af-a8e3350b0472" providerId="ADAL" clId="{3A9CBE6B-853A-4093-ABDA-488819ACB84E}" dt="2024-03-06T08:00:02.279" v="46" actId="47"/>
        <pc:sldMkLst>
          <pc:docMk/>
          <pc:sldMk cId="1715807686" sldId="269"/>
        </pc:sldMkLst>
        <pc:spChg chg="mod">
          <ac:chgData name="לידור קרן ישועה" userId="53116a03-9af0-4401-96af-a8e3350b0472" providerId="ADAL" clId="{3A9CBE6B-853A-4093-ABDA-488819ACB84E}" dt="2024-03-06T07:59:10.650" v="45" actId="5793"/>
          <ac:spMkLst>
            <pc:docMk/>
            <pc:sldMk cId="1715807686" sldId="269"/>
            <ac:spMk id="2" creationId="{D5A78696-6BF9-DC05-E1AA-2479D16910D3}"/>
          </ac:spMkLst>
        </pc:spChg>
        <pc:spChg chg="del">
          <ac:chgData name="לידור קרן ישועה" userId="53116a03-9af0-4401-96af-a8e3350b0472" providerId="ADAL" clId="{3A9CBE6B-853A-4093-ABDA-488819ACB84E}" dt="2024-03-06T07:57:39.032" v="34"/>
          <ac:spMkLst>
            <pc:docMk/>
            <pc:sldMk cId="1715807686" sldId="269"/>
            <ac:spMk id="3" creationId="{1C24E847-AE43-47A6-B052-2497130797C8}"/>
          </ac:spMkLst>
        </pc:spChg>
        <pc:picChg chg="add mod">
          <ac:chgData name="לידור קרן ישועה" userId="53116a03-9af0-4401-96af-a8e3350b0472" providerId="ADAL" clId="{3A9CBE6B-853A-4093-ABDA-488819ACB84E}" dt="2024-03-06T07:57:54.312" v="36" actId="14100"/>
          <ac:picMkLst>
            <pc:docMk/>
            <pc:sldMk cId="1715807686" sldId="269"/>
            <ac:picMk id="4" creationId="{8CE40B19-FC77-DA5F-1AFA-60673A8D3A46}"/>
          </ac:picMkLst>
        </pc:picChg>
      </pc:sldChg>
      <pc:sldChg chg="add">
        <pc:chgData name="לידור קרן ישועה" userId="53116a03-9af0-4401-96af-a8e3350b0472" providerId="ADAL" clId="{3A9CBE6B-853A-4093-ABDA-488819ACB84E}" dt="2024-03-06T08:01:24.469" v="48"/>
        <pc:sldMkLst>
          <pc:docMk/>
          <pc:sldMk cId="1611511423" sldId="270"/>
        </pc:sldMkLst>
      </pc:sldChg>
      <pc:sldChg chg="add">
        <pc:chgData name="לידור קרן ישועה" userId="53116a03-9af0-4401-96af-a8e3350b0472" providerId="ADAL" clId="{3A9CBE6B-853A-4093-ABDA-488819ACB84E}" dt="2024-03-06T08:01:24.644" v="49"/>
        <pc:sldMkLst>
          <pc:docMk/>
          <pc:sldMk cId="3981781074" sldId="271"/>
        </pc:sldMkLst>
      </pc:sldChg>
      <pc:sldChg chg="add">
        <pc:chgData name="לידור קרן ישועה" userId="53116a03-9af0-4401-96af-a8e3350b0472" providerId="ADAL" clId="{3A9CBE6B-853A-4093-ABDA-488819ACB84E}" dt="2024-03-06T08:01:24.818" v="50"/>
        <pc:sldMkLst>
          <pc:docMk/>
          <pc:sldMk cId="1458419256" sldId="272"/>
        </pc:sldMkLst>
      </pc:sldChg>
      <pc:sldChg chg="add">
        <pc:chgData name="לידור קרן ישועה" userId="53116a03-9af0-4401-96af-a8e3350b0472" providerId="ADAL" clId="{3A9CBE6B-853A-4093-ABDA-488819ACB84E}" dt="2024-03-06T08:01:25.010" v="51"/>
        <pc:sldMkLst>
          <pc:docMk/>
          <pc:sldMk cId="2612686571" sldId="273"/>
        </pc:sldMkLst>
      </pc:sldChg>
      <pc:sldChg chg="add">
        <pc:chgData name="לידור קרן ישועה" userId="53116a03-9af0-4401-96af-a8e3350b0472" providerId="ADAL" clId="{3A9CBE6B-853A-4093-ABDA-488819ACB84E}" dt="2024-03-06T08:01:25.111" v="52"/>
        <pc:sldMkLst>
          <pc:docMk/>
          <pc:sldMk cId="4261369818" sldId="274"/>
        </pc:sldMkLst>
      </pc:sldChg>
      <pc:sldChg chg="add">
        <pc:chgData name="לידור קרן ישועה" userId="53116a03-9af0-4401-96af-a8e3350b0472" providerId="ADAL" clId="{3A9CBE6B-853A-4093-ABDA-488819ACB84E}" dt="2024-03-06T08:01:26.031" v="53"/>
        <pc:sldMkLst>
          <pc:docMk/>
          <pc:sldMk cId="463245001" sldId="275"/>
        </pc:sldMkLst>
      </pc:sldChg>
      <pc:sldChg chg="add">
        <pc:chgData name="לידור קרן ישועה" userId="53116a03-9af0-4401-96af-a8e3350b0472" providerId="ADAL" clId="{3A9CBE6B-853A-4093-ABDA-488819ACB84E}" dt="2024-03-06T08:01:26.171" v="54"/>
        <pc:sldMkLst>
          <pc:docMk/>
          <pc:sldMk cId="2919540201" sldId="276"/>
        </pc:sldMkLst>
      </pc:sldChg>
    </pc:docChg>
  </pc:docChgLst>
  <pc:docChgLst>
    <pc:chgData name="לידור קרן ישועה" userId="53116a03-9af0-4401-96af-a8e3350b0472" providerId="ADAL" clId="{B928E855-782A-4157-B085-DAF2BB8015F1}"/>
    <pc:docChg chg="undo custSel addSld delSld modSld sldOrd">
      <pc:chgData name="לידור קרן ישועה" userId="53116a03-9af0-4401-96af-a8e3350b0472" providerId="ADAL" clId="{B928E855-782A-4157-B085-DAF2BB8015F1}" dt="2024-03-04T10:09:47.114" v="180" actId="207"/>
      <pc:docMkLst>
        <pc:docMk/>
      </pc:docMkLst>
      <pc:sldChg chg="del">
        <pc:chgData name="לידור קרן ישועה" userId="53116a03-9af0-4401-96af-a8e3350b0472" providerId="ADAL" clId="{B928E855-782A-4157-B085-DAF2BB8015F1}" dt="2024-03-04T09:58:06.738" v="146" actId="47"/>
        <pc:sldMkLst>
          <pc:docMk/>
          <pc:sldMk cId="1157571398" sldId="261"/>
        </pc:sldMkLst>
      </pc:sldChg>
      <pc:sldChg chg="addSp delSp modSp mod ord setBg">
        <pc:chgData name="לידור קרן ישועה" userId="53116a03-9af0-4401-96af-a8e3350b0472" providerId="ADAL" clId="{B928E855-782A-4157-B085-DAF2BB8015F1}" dt="2024-03-04T10:09:19.900" v="175" actId="207"/>
        <pc:sldMkLst>
          <pc:docMk/>
          <pc:sldMk cId="2539385588" sldId="262"/>
        </pc:sldMkLst>
        <pc:spChg chg="add del mod">
          <ac:chgData name="לידור קרן ישועה" userId="53116a03-9af0-4401-96af-a8e3350b0472" providerId="ADAL" clId="{B928E855-782A-4157-B085-DAF2BB8015F1}" dt="2024-03-04T10:09:19.900" v="175" actId="207"/>
          <ac:spMkLst>
            <pc:docMk/>
            <pc:sldMk cId="2539385588" sldId="262"/>
            <ac:spMk id="2" creationId="{7036D77C-7B86-B6F3-0FB7-BB88A82574A6}"/>
          </ac:spMkLst>
        </pc:spChg>
        <pc:spChg chg="del">
          <ac:chgData name="לידור קרן ישועה" userId="53116a03-9af0-4401-96af-a8e3350b0472" providerId="ADAL" clId="{B928E855-782A-4157-B085-DAF2BB8015F1}" dt="2024-03-04T09:47:19.716" v="0" actId="22"/>
          <ac:spMkLst>
            <pc:docMk/>
            <pc:sldMk cId="2539385588" sldId="262"/>
            <ac:spMk id="3" creationId="{615B00F6-A72F-8D4B-DA40-BCFF0A7DBC17}"/>
          </ac:spMkLst>
        </pc:spChg>
        <pc:spChg chg="add del mod">
          <ac:chgData name="לידור קרן ישועה" userId="53116a03-9af0-4401-96af-a8e3350b0472" providerId="ADAL" clId="{B928E855-782A-4157-B085-DAF2BB8015F1}" dt="2024-03-04T09:48:16.893" v="14" actId="22"/>
          <ac:spMkLst>
            <pc:docMk/>
            <pc:sldMk cId="2539385588" sldId="262"/>
            <ac:spMk id="7" creationId="{78A3DEB7-886C-18B7-DA6E-5F6ABEB2C830}"/>
          </ac:spMkLst>
        </pc:spChg>
        <pc:spChg chg="add del">
          <ac:chgData name="לידור קרן ישועה" userId="53116a03-9af0-4401-96af-a8e3350b0472" providerId="ADAL" clId="{B928E855-782A-4157-B085-DAF2BB8015F1}" dt="2024-03-04T09:47:29.240" v="5" actId="26606"/>
          <ac:spMkLst>
            <pc:docMk/>
            <pc:sldMk cId="2539385588" sldId="262"/>
            <ac:spMk id="9" creationId="{91B37FCB-930A-BCAC-357C-56C999E6DBAA}"/>
          </ac:spMkLst>
        </pc:spChg>
        <pc:spChg chg="add del">
          <ac:chgData name="לידור קרן ישועה" userId="53116a03-9af0-4401-96af-a8e3350b0472" providerId="ADAL" clId="{B928E855-782A-4157-B085-DAF2BB8015F1}" dt="2024-03-04T09:47:27.860" v="3" actId="26606"/>
          <ac:spMkLst>
            <pc:docMk/>
            <pc:sldMk cId="2539385588" sldId="262"/>
            <ac:spMk id="10" creationId="{42A4FC2C-047E-45A5-965D-8E1E3BF09BC6}"/>
          </ac:spMkLst>
        </pc:spChg>
        <pc:spChg chg="add del">
          <ac:chgData name="לידור קרן ישועה" userId="53116a03-9af0-4401-96af-a8e3350b0472" providerId="ADAL" clId="{B928E855-782A-4157-B085-DAF2BB8015F1}" dt="2024-03-04T09:47:29.240" v="5" actId="26606"/>
          <ac:spMkLst>
            <pc:docMk/>
            <pc:sldMk cId="2539385588" sldId="262"/>
            <ac:spMk id="12" creationId="{F13C74B1-5B17-4795-BED0-7140497B445A}"/>
          </ac:spMkLst>
        </pc:spChg>
        <pc:spChg chg="add del">
          <ac:chgData name="לידור קרן ישועה" userId="53116a03-9af0-4401-96af-a8e3350b0472" providerId="ADAL" clId="{B928E855-782A-4157-B085-DAF2BB8015F1}" dt="2024-03-04T09:47:29.240" v="5" actId="26606"/>
          <ac:spMkLst>
            <pc:docMk/>
            <pc:sldMk cId="2539385588" sldId="262"/>
            <ac:spMk id="13" creationId="{7036D77C-7B86-B6F3-0FB7-BB88A82574A6}"/>
          </ac:spMkLst>
        </pc:spChg>
        <pc:spChg chg="add del">
          <ac:chgData name="לידור קרן ישועה" userId="53116a03-9af0-4401-96af-a8e3350b0472" providerId="ADAL" clId="{B928E855-782A-4157-B085-DAF2BB8015F1}" dt="2024-03-04T09:47:29.240" v="5" actId="26606"/>
          <ac:spMkLst>
            <pc:docMk/>
            <pc:sldMk cId="2539385588" sldId="262"/>
            <ac:spMk id="14" creationId="{D4974D33-8DC5-464E-8C6D-BE58F0669C17}"/>
          </ac:spMkLst>
        </pc:spChg>
        <pc:spChg chg="add del">
          <ac:chgData name="לידור קרן ישועה" userId="53116a03-9af0-4401-96af-a8e3350b0472" providerId="ADAL" clId="{B928E855-782A-4157-B085-DAF2BB8015F1}" dt="2024-03-04T09:47:30.084" v="7" actId="26606"/>
          <ac:spMkLst>
            <pc:docMk/>
            <pc:sldMk cId="2539385588" sldId="262"/>
            <ac:spMk id="16" creationId="{11B2B030-4738-4359-9E46-144B7C8BFF8B}"/>
          </ac:spMkLst>
        </pc:spChg>
        <pc:spChg chg="add del">
          <ac:chgData name="לידור קרן ישועה" userId="53116a03-9af0-4401-96af-a8e3350b0472" providerId="ADAL" clId="{B928E855-782A-4157-B085-DAF2BB8015F1}" dt="2024-03-04T09:47:30.084" v="7" actId="26606"/>
          <ac:spMkLst>
            <pc:docMk/>
            <pc:sldMk cId="2539385588" sldId="262"/>
            <ac:spMk id="17" creationId="{E722B2DD-E14D-4972-9D98-5D6E61B1B2D2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19" creationId="{3AFE8227-C443-417B-BA91-520EB1EF4559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20" creationId="{7036D77C-7B86-B6F3-0FB7-BB88A82574A6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21" creationId="{CB8A6731-0A5C-717F-EEA3-609993793653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22" creationId="{907741FC-B544-4A6E-B831-6789D042333D}"/>
          </ac:spMkLst>
        </pc:spChg>
        <pc:spChg chg="add del">
          <ac:chgData name="לידור קרן ישועה" userId="53116a03-9af0-4401-96af-a8e3350b0472" providerId="ADAL" clId="{B928E855-782A-4157-B085-DAF2BB8015F1}" dt="2024-03-04T09:47:35.889" v="9" actId="26606"/>
          <ac:spMkLst>
            <pc:docMk/>
            <pc:sldMk cId="2539385588" sldId="262"/>
            <ac:spMk id="23" creationId="{3F0BE7ED-7814-4273-B18A-F26CC0380380}"/>
          </ac:spMkLst>
        </pc:spChg>
        <pc:picChg chg="add del mod ord">
          <ac:chgData name="לידור קרן ישועה" userId="53116a03-9af0-4401-96af-a8e3350b0472" providerId="ADAL" clId="{B928E855-782A-4157-B085-DAF2BB8015F1}" dt="2024-03-04T09:48:03.130" v="13" actId="478"/>
          <ac:picMkLst>
            <pc:docMk/>
            <pc:sldMk cId="2539385588" sldId="262"/>
            <ac:picMk id="5" creationId="{C5928965-251C-D592-5700-42D61403A574}"/>
          </ac:picMkLst>
        </pc:picChg>
        <pc:picChg chg="add mod ord">
          <ac:chgData name="לידור קרן ישועה" userId="53116a03-9af0-4401-96af-a8e3350b0472" providerId="ADAL" clId="{B928E855-782A-4157-B085-DAF2BB8015F1}" dt="2024-03-04T09:48:16.893" v="14" actId="22"/>
          <ac:picMkLst>
            <pc:docMk/>
            <pc:sldMk cId="2539385588" sldId="262"/>
            <ac:picMk id="11" creationId="{BD4CE530-4FE0-CCB8-02BB-B9CA5A34BC94}"/>
          </ac:picMkLst>
        </pc:picChg>
      </pc:sldChg>
      <pc:sldChg chg="addSp delSp modSp new mod">
        <pc:chgData name="לידור קרן ישועה" userId="53116a03-9af0-4401-96af-a8e3350b0472" providerId="ADAL" clId="{B928E855-782A-4157-B085-DAF2BB8015F1}" dt="2024-03-04T10:09:24.278" v="176" actId="207"/>
        <pc:sldMkLst>
          <pc:docMk/>
          <pc:sldMk cId="663225751" sldId="263"/>
        </pc:sldMkLst>
        <pc:spChg chg="mod">
          <ac:chgData name="לידור קרן ישועה" userId="53116a03-9af0-4401-96af-a8e3350b0472" providerId="ADAL" clId="{B928E855-782A-4157-B085-DAF2BB8015F1}" dt="2024-03-04T10:09:24.278" v="176" actId="207"/>
          <ac:spMkLst>
            <pc:docMk/>
            <pc:sldMk cId="663225751" sldId="263"/>
            <ac:spMk id="2" creationId="{B0B498F4-9C23-9B70-DA8B-46759FFDF3A2}"/>
          </ac:spMkLst>
        </pc:spChg>
        <pc:spChg chg="del">
          <ac:chgData name="לידור קרן ישועה" userId="53116a03-9af0-4401-96af-a8e3350b0472" providerId="ADAL" clId="{B928E855-782A-4157-B085-DAF2BB8015F1}" dt="2024-03-04T09:50:55.899" v="87"/>
          <ac:spMkLst>
            <pc:docMk/>
            <pc:sldMk cId="663225751" sldId="263"/>
            <ac:spMk id="3" creationId="{595849AB-1EE9-88FD-C4B1-5044E5BE1838}"/>
          </ac:spMkLst>
        </pc:spChg>
        <pc:picChg chg="add mod">
          <ac:chgData name="לידור קרן ישועה" userId="53116a03-9af0-4401-96af-a8e3350b0472" providerId="ADAL" clId="{B928E855-782A-4157-B085-DAF2BB8015F1}" dt="2024-03-04T09:50:55.899" v="87"/>
          <ac:picMkLst>
            <pc:docMk/>
            <pc:sldMk cId="663225751" sldId="263"/>
            <ac:picMk id="4" creationId="{BEC70BB0-C41A-CB1E-0A0B-1CD6D8661CF2}"/>
          </ac:picMkLst>
        </pc:picChg>
      </pc:sldChg>
      <pc:sldChg chg="addSp delSp modSp new del mod">
        <pc:chgData name="לידור קרן ישועה" userId="53116a03-9af0-4401-96af-a8e3350b0472" providerId="ADAL" clId="{B928E855-782A-4157-B085-DAF2BB8015F1}" dt="2024-03-04T09:54:23.477" v="128" actId="47"/>
        <pc:sldMkLst>
          <pc:docMk/>
          <pc:sldMk cId="2143238566" sldId="264"/>
        </pc:sldMkLst>
        <pc:spChg chg="mod">
          <ac:chgData name="לידור קרן ישועה" userId="53116a03-9af0-4401-96af-a8e3350b0472" providerId="ADAL" clId="{B928E855-782A-4157-B085-DAF2BB8015F1}" dt="2024-03-04T09:50:45.220" v="86" actId="20577"/>
          <ac:spMkLst>
            <pc:docMk/>
            <pc:sldMk cId="2143238566" sldId="264"/>
            <ac:spMk id="2" creationId="{AD1C4542-535E-74CA-C1A5-99FA54DB7C71}"/>
          </ac:spMkLst>
        </pc:spChg>
        <pc:spChg chg="del">
          <ac:chgData name="לידור קרן ישועה" userId="53116a03-9af0-4401-96af-a8e3350b0472" providerId="ADAL" clId="{B928E855-782A-4157-B085-DAF2BB8015F1}" dt="2024-03-04T09:51:17.257" v="88"/>
          <ac:spMkLst>
            <pc:docMk/>
            <pc:sldMk cId="2143238566" sldId="264"/>
            <ac:spMk id="3" creationId="{8D6A9CA1-E31F-7A1C-4AEB-4D1FC3D85783}"/>
          </ac:spMkLst>
        </pc:spChg>
        <pc:picChg chg="add mod">
          <ac:chgData name="לידור קרן ישועה" userId="53116a03-9af0-4401-96af-a8e3350b0472" providerId="ADAL" clId="{B928E855-782A-4157-B085-DAF2BB8015F1}" dt="2024-03-04T09:51:17.257" v="88"/>
          <ac:picMkLst>
            <pc:docMk/>
            <pc:sldMk cId="2143238566" sldId="264"/>
            <ac:picMk id="4" creationId="{249D8C24-81BB-5253-0186-61BF6CB25C4B}"/>
          </ac:picMkLst>
        </pc:picChg>
      </pc:sldChg>
      <pc:sldChg chg="addSp delSp modSp add mod">
        <pc:chgData name="לידור קרן ישועה" userId="53116a03-9af0-4401-96af-a8e3350b0472" providerId="ADAL" clId="{B928E855-782A-4157-B085-DAF2BB8015F1}" dt="2024-03-04T10:09:29.301" v="177" actId="207"/>
        <pc:sldMkLst>
          <pc:docMk/>
          <pc:sldMk cId="1979689087" sldId="265"/>
        </pc:sldMkLst>
        <pc:spChg chg="mod">
          <ac:chgData name="לידור קרן ישועה" userId="53116a03-9af0-4401-96af-a8e3350b0472" providerId="ADAL" clId="{B928E855-782A-4157-B085-DAF2BB8015F1}" dt="2024-03-04T10:09:29.301" v="177" actId="207"/>
          <ac:spMkLst>
            <pc:docMk/>
            <pc:sldMk cId="1979689087" sldId="265"/>
            <ac:spMk id="2" creationId="{7882165E-C2E2-FE19-6B19-4B5EE539E369}"/>
          </ac:spMkLst>
        </pc:spChg>
        <pc:spChg chg="del">
          <ac:chgData name="לידור קרן ישועה" userId="53116a03-9af0-4401-96af-a8e3350b0472" providerId="ADAL" clId="{B928E855-782A-4157-B085-DAF2BB8015F1}" dt="2024-03-04T09:51:56.871" v="105"/>
          <ac:spMkLst>
            <pc:docMk/>
            <pc:sldMk cId="1979689087" sldId="265"/>
            <ac:spMk id="3" creationId="{E9B599B7-5271-1C1E-30B8-2C87A7F690B5}"/>
          </ac:spMkLst>
        </pc:spChg>
        <pc:picChg chg="add mod">
          <ac:chgData name="לידור קרן ישועה" userId="53116a03-9af0-4401-96af-a8e3350b0472" providerId="ADAL" clId="{B928E855-782A-4157-B085-DAF2BB8015F1}" dt="2024-03-04T09:54:43.628" v="131" actId="1076"/>
          <ac:picMkLst>
            <pc:docMk/>
            <pc:sldMk cId="1979689087" sldId="265"/>
            <ac:picMk id="4" creationId="{3206C29C-9B4D-5E82-174C-57A39FE68F35}"/>
          </ac:picMkLst>
        </pc:picChg>
      </pc:sldChg>
      <pc:sldChg chg="addSp delSp modSp add mod">
        <pc:chgData name="לידור קרן ישועה" userId="53116a03-9af0-4401-96af-a8e3350b0472" providerId="ADAL" clId="{B928E855-782A-4157-B085-DAF2BB8015F1}" dt="2024-03-04T10:09:34.597" v="178" actId="207"/>
        <pc:sldMkLst>
          <pc:docMk/>
          <pc:sldMk cId="1692482925" sldId="266"/>
        </pc:sldMkLst>
        <pc:spChg chg="mod">
          <ac:chgData name="לידור קרן ישועה" userId="53116a03-9af0-4401-96af-a8e3350b0472" providerId="ADAL" clId="{B928E855-782A-4157-B085-DAF2BB8015F1}" dt="2024-03-04T10:09:34.597" v="178" actId="207"/>
          <ac:spMkLst>
            <pc:docMk/>
            <pc:sldMk cId="1692482925" sldId="266"/>
            <ac:spMk id="2" creationId="{2A6F4F9A-D104-A921-EEF5-89046CD66FB3}"/>
          </ac:spMkLst>
        </pc:spChg>
        <pc:spChg chg="del">
          <ac:chgData name="לידור קרן ישועה" userId="53116a03-9af0-4401-96af-a8e3350b0472" providerId="ADAL" clId="{B928E855-782A-4157-B085-DAF2BB8015F1}" dt="2024-03-04T09:52:28.521" v="127"/>
          <ac:spMkLst>
            <pc:docMk/>
            <pc:sldMk cId="1692482925" sldId="266"/>
            <ac:spMk id="3" creationId="{1BFC1952-998C-0E51-AE7F-C1787C009F6B}"/>
          </ac:spMkLst>
        </pc:spChg>
        <pc:picChg chg="add mod">
          <ac:chgData name="לידור קרן ישועה" userId="53116a03-9af0-4401-96af-a8e3350b0472" providerId="ADAL" clId="{B928E855-782A-4157-B085-DAF2BB8015F1}" dt="2024-03-04T09:52:28.521" v="127"/>
          <ac:picMkLst>
            <pc:docMk/>
            <pc:sldMk cId="1692482925" sldId="266"/>
            <ac:picMk id="4" creationId="{6662C38D-1C7E-DE21-3A5A-6DF636F06F13}"/>
          </ac:picMkLst>
        </pc:picChg>
        <pc:picChg chg="add mod">
          <ac:chgData name="לידור קרן ישועה" userId="53116a03-9af0-4401-96af-a8e3350b0472" providerId="ADAL" clId="{B928E855-782A-4157-B085-DAF2BB8015F1}" dt="2024-03-04T09:55:29.394" v="145" actId="1076"/>
          <ac:picMkLst>
            <pc:docMk/>
            <pc:sldMk cId="1692482925" sldId="266"/>
            <ac:picMk id="5" creationId="{3B57456D-FF51-AE9D-4291-5EEA1165888B}"/>
          </ac:picMkLst>
        </pc:picChg>
      </pc:sldChg>
      <pc:sldChg chg="addSp delSp modSp add mod">
        <pc:chgData name="לידור קרן ישועה" userId="53116a03-9af0-4401-96af-a8e3350b0472" providerId="ADAL" clId="{B928E855-782A-4157-B085-DAF2BB8015F1}" dt="2024-03-04T10:09:41.089" v="179" actId="207"/>
        <pc:sldMkLst>
          <pc:docMk/>
          <pc:sldMk cId="2264020479" sldId="267"/>
        </pc:sldMkLst>
        <pc:spChg chg="mod">
          <ac:chgData name="לידור קרן ישועה" userId="53116a03-9af0-4401-96af-a8e3350b0472" providerId="ADAL" clId="{B928E855-782A-4157-B085-DAF2BB8015F1}" dt="2024-03-04T10:09:41.089" v="179" actId="207"/>
          <ac:spMkLst>
            <pc:docMk/>
            <pc:sldMk cId="2264020479" sldId="267"/>
            <ac:spMk id="2" creationId="{A77BD36A-4D16-35D0-1C23-6ACFD4AE3521}"/>
          </ac:spMkLst>
        </pc:spChg>
        <pc:spChg chg="del">
          <ac:chgData name="לידור קרן ישועה" userId="53116a03-9af0-4401-96af-a8e3350b0472" providerId="ADAL" clId="{B928E855-782A-4157-B085-DAF2BB8015F1}" dt="2024-03-04T10:02:03.994" v="147" actId="22"/>
          <ac:spMkLst>
            <pc:docMk/>
            <pc:sldMk cId="2264020479" sldId="267"/>
            <ac:spMk id="3" creationId="{5FCF6137-62F8-AF32-F80F-72BFEDD6BFFB}"/>
          </ac:spMkLst>
        </pc:spChg>
        <pc:picChg chg="add mod ord">
          <ac:chgData name="לידור קרן ישועה" userId="53116a03-9af0-4401-96af-a8e3350b0472" providerId="ADAL" clId="{B928E855-782A-4157-B085-DAF2BB8015F1}" dt="2024-03-04T10:02:03.994" v="147" actId="22"/>
          <ac:picMkLst>
            <pc:docMk/>
            <pc:sldMk cId="2264020479" sldId="267"/>
            <ac:picMk id="5" creationId="{6F6564E6-C929-ED37-D5D1-46625FB6B10B}"/>
          </ac:picMkLst>
        </pc:picChg>
      </pc:sldChg>
      <pc:sldChg chg="addSp delSp modSp new mod modAnim">
        <pc:chgData name="לידור קרן ישועה" userId="53116a03-9af0-4401-96af-a8e3350b0472" providerId="ADAL" clId="{B928E855-782A-4157-B085-DAF2BB8015F1}" dt="2024-03-04T10:09:47.114" v="180" actId="207"/>
        <pc:sldMkLst>
          <pc:docMk/>
          <pc:sldMk cId="351458589" sldId="268"/>
        </pc:sldMkLst>
        <pc:spChg chg="mod">
          <ac:chgData name="לידור קרן ישועה" userId="53116a03-9af0-4401-96af-a8e3350b0472" providerId="ADAL" clId="{B928E855-782A-4157-B085-DAF2BB8015F1}" dt="2024-03-04T10:09:47.114" v="180" actId="207"/>
          <ac:spMkLst>
            <pc:docMk/>
            <pc:sldMk cId="351458589" sldId="268"/>
            <ac:spMk id="2" creationId="{B2B3C18C-73D6-108E-89FD-97F87F07E075}"/>
          </ac:spMkLst>
        </pc:spChg>
        <pc:spChg chg="del">
          <ac:chgData name="לידור קרן ישועה" userId="53116a03-9af0-4401-96af-a8e3350b0472" providerId="ADAL" clId="{B928E855-782A-4157-B085-DAF2BB8015F1}" dt="2024-03-04T10:07:14.537" v="172"/>
          <ac:spMkLst>
            <pc:docMk/>
            <pc:sldMk cId="351458589" sldId="268"/>
            <ac:spMk id="3" creationId="{EBDF06CC-6560-4F54-FAC6-F2DD8131B13A}"/>
          </ac:spMkLst>
        </pc:spChg>
        <pc:picChg chg="add mod">
          <ac:chgData name="לידור קרן ישועה" userId="53116a03-9af0-4401-96af-a8e3350b0472" providerId="ADAL" clId="{B928E855-782A-4157-B085-DAF2BB8015F1}" dt="2024-03-04T10:07:42.489" v="174" actId="14100"/>
          <ac:picMkLst>
            <pc:docMk/>
            <pc:sldMk cId="351458589" sldId="268"/>
            <ac:picMk id="4" creationId="{1798265C-7CFE-0C7A-7EAA-9F09B945CAE8}"/>
          </ac:picMkLst>
        </pc:picChg>
      </pc:sldChg>
      <pc:sldChg chg="add del">
        <pc:chgData name="לידור קרן ישועה" userId="53116a03-9af0-4401-96af-a8e3350b0472" providerId="ADAL" clId="{B928E855-782A-4157-B085-DAF2BB8015F1}" dt="2024-03-04T10:04:54.355" v="165" actId="47"/>
        <pc:sldMkLst>
          <pc:docMk/>
          <pc:sldMk cId="1983252948" sldId="268"/>
        </pc:sldMkLst>
      </pc:sldChg>
      <pc:sldChg chg="add del">
        <pc:chgData name="לידור קרן ישועה" userId="53116a03-9af0-4401-96af-a8e3350b0472" providerId="ADAL" clId="{B928E855-782A-4157-B085-DAF2BB8015F1}" dt="2024-03-04T10:04:55.237" v="166" actId="47"/>
        <pc:sldMkLst>
          <pc:docMk/>
          <pc:sldMk cId="3405159486" sldId="269"/>
        </pc:sldMkLst>
      </pc:sldChg>
    </pc:docChg>
  </pc:docChgLst>
  <pc:docChgLst>
    <pc:chgData name="לידור קרן ישועה" userId="53116a03-9af0-4401-96af-a8e3350b0472" providerId="ADAL" clId="{AA67BF74-13E1-417B-8D37-61A460664185}"/>
    <pc:docChg chg="delSld">
      <pc:chgData name="לידור קרן ישועה" userId="53116a03-9af0-4401-96af-a8e3350b0472" providerId="ADAL" clId="{AA67BF74-13E1-417B-8D37-61A460664185}" dt="2024-03-06T08:56:38.003" v="0" actId="47"/>
      <pc:docMkLst>
        <pc:docMk/>
      </pc:docMkLst>
      <pc:sldChg chg="del">
        <pc:chgData name="לידור קרן ישועה" userId="53116a03-9af0-4401-96af-a8e3350b0472" providerId="ADAL" clId="{AA67BF74-13E1-417B-8D37-61A460664185}" dt="2024-03-06T08:56:38.003" v="0" actId="47"/>
        <pc:sldMkLst>
          <pc:docMk/>
          <pc:sldMk cId="35145858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8E0C-84BD-5F15-22FC-DA20BEF18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F21BF-1575-9D1C-7587-F43D2B52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FA04-6F16-0283-3FD4-12E2138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B38E-D19D-4ABE-1EBC-7E61B472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95961-C6C2-B80A-312D-1674CB04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938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17FE-07AF-AE0D-D2D5-795F7723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CF861-C093-2815-9DB3-ADC2AA36E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B376-5C23-0725-0455-3AD0F7DD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38FE-452B-895B-25CB-8954C403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8642-0834-753F-0B6C-5E7CF415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43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BDED-DE54-9C3F-4093-30E562F70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42A98-0CEA-7644-4BCB-01B8EB43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9AC5-AEC6-7930-1578-5549B13F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EC67-13DE-A5B4-DD6C-6C3CF51C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B98B-FCC1-8319-410D-2EBD0101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517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D3D4-1E8A-4654-60ED-8B6E06D0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674C-40A3-AF07-8D50-B6D2E336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567F-C867-1BE2-7A6D-BAE14E65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AED8-5770-E8DC-FEC7-8D19D205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F286-AA9F-444D-E3EB-704CD5D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615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4D8-E5F6-686D-961D-C43FFCC3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27F3-EA90-35F9-34AB-6FB1CDC6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8141-D7CF-E43C-BFF0-846D23EC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B85D-AD5B-8806-8738-99DB50C0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E913-6491-0466-2918-4E586784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165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F27F-51F3-0AD1-4F80-DE4DBF6F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70ED-CA73-B064-8EF5-28AC5B348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C2C2F-7F17-52AE-DE54-A43A289F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82F-F5AB-AFA4-2435-96859BA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5340E-AB84-2982-F25D-CF314D01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93D5-98A6-0766-2456-E6E1A0CE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53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8E05-3940-89D5-7AB5-9965EC9C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3F093-0648-A0D5-7C30-407B5F29C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6F6F-EE8D-2B25-D500-4207B8B0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49DD9-4F97-7F9D-72EF-B4569A921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36B3D-CF28-F614-13FD-00C9D5B58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93DEF-E596-E978-7527-4C5C9567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58688-CAC5-C6C3-3ACD-E0621C82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CD696-3220-7CBD-D545-ABE7399C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887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B1A7-17C5-78CD-7198-CC15D2B3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398D4-C40F-635D-F4F3-9BEEB7BC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E553-FF50-0A81-A5C1-068F0AF3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257F8-BFE4-A2DA-F00B-318B54C4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65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52C60-9A79-84AF-9C00-499CE2CF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2400E-B43E-8000-9036-8C60D2DF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42D34-0B4A-3E93-5E1D-0EB5D290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9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B516-7F99-00B5-3C21-52CAE70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818F-12C6-9613-ADE9-1332FE17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D332A-7324-BC28-0FEC-0B5ED2313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9FE91-BD13-155F-9E55-7A6E4DB7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FD314-9B27-B5AC-A4F7-42CE894C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9C5C-A6C3-83D7-E4E5-100E92DA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694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DF54-7348-3FDD-E942-45435357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FB87-F29C-CCBA-448A-5DA9CF4A9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86C45-CC8A-5D63-F22F-888A82D9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8DD05-B0CC-4C94-3A1B-721A80EC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C5B5-9907-C617-BC9B-71771CFB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33EB-D89E-8487-3DA2-CED219BE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875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1359D-86AF-4977-B1F0-4F365F16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759E7-6B8E-C8B3-4A57-7F6B35DA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528D-7B4E-4F44-3892-CDAFCC373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FFA75-9949-422D-A157-4EA088D493A1}" type="datetimeFigureOut">
              <a:rPr lang="en-IL" smtClean="0"/>
              <a:t>03/06/2024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3D2D-E6B6-FFD2-7901-9C76D3173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D57D-1886-FCBD-F3BA-8C7A5BE8D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EC8F6-FAFD-445F-BBAE-FBC78EBCF6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62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6025-872D-A8F4-4978-D876299FD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738" y="585786"/>
            <a:ext cx="8744125" cy="1093934"/>
          </a:xfrm>
        </p:spPr>
        <p:txBody>
          <a:bodyPr/>
          <a:lstStyle/>
          <a:p>
            <a:r>
              <a:rPr lang="en-US" err="1">
                <a:solidFill>
                  <a:srgbClr val="0D47A1"/>
                </a:solidFill>
                <a:latin typeface="Rage Italic" panose="03070502040507070304" pitchFamily="66" charset="0"/>
              </a:rPr>
              <a:t>MyHealth</a:t>
            </a:r>
            <a:endParaRPr lang="en-IL">
              <a:solidFill>
                <a:srgbClr val="0D47A1"/>
              </a:solidFill>
              <a:latin typeface="Rage Italic" panose="030705020405070703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1123B-E7E2-1DDA-C3AF-E36C3476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30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e-IL">
                <a:solidFill>
                  <a:srgbClr val="0D47A1"/>
                </a:solidFill>
              </a:rPr>
              <a:t>מגישים: יובל יורזדיצ'נסקי (212582175)</a:t>
            </a:r>
          </a:p>
          <a:p>
            <a:pPr rtl="1"/>
            <a:r>
              <a:rPr lang="he-IL">
                <a:solidFill>
                  <a:srgbClr val="0D47A1"/>
                </a:solidFill>
              </a:rPr>
              <a:t>לידור קרן ישועה (213205230)</a:t>
            </a:r>
          </a:p>
          <a:p>
            <a:pPr rtl="1"/>
            <a:r>
              <a:rPr lang="he-IL">
                <a:solidFill>
                  <a:srgbClr val="0D47A1"/>
                </a:solidFill>
              </a:rPr>
              <a:t>ירין לוי (213907421)</a:t>
            </a:r>
            <a:endParaRPr lang="en-US">
              <a:solidFill>
                <a:srgbClr val="0D47A1"/>
              </a:solidFill>
            </a:endParaRPr>
          </a:p>
          <a:p>
            <a:pPr rtl="1"/>
            <a:r>
              <a:rPr lang="he-IL">
                <a:solidFill>
                  <a:srgbClr val="0D47A1"/>
                </a:solidFill>
              </a:rPr>
              <a:t>גל בן שטרית (314239714)</a:t>
            </a:r>
            <a:endParaRPr lang="en-IL">
              <a:solidFill>
                <a:srgbClr val="0D47A1"/>
              </a:solidFill>
            </a:endParaRPr>
          </a:p>
        </p:txBody>
      </p:sp>
      <p:pic>
        <p:nvPicPr>
          <p:cNvPr id="5" name="Picture 4" descr="A logo of hands holding a leaf&#10;&#10;Description automatically generated">
            <a:extLst>
              <a:ext uri="{FF2B5EF4-FFF2-40B4-BE49-F238E27FC236}">
                <a16:creationId xmlns:a16="http://schemas.microsoft.com/office/drawing/2014/main" id="{D7DF246C-1F3D-4D7D-4EF3-120D72B3C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47" y="1132753"/>
            <a:ext cx="2937308" cy="31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5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3F976-2003-F089-DF97-C05AAF3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D36A-4D16-35D0-1C23-6ACFD4AE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D47A1"/>
                </a:solidFill>
              </a:rPr>
              <a:t>DB Architecture</a:t>
            </a:r>
            <a:endParaRPr lang="he-IL">
              <a:solidFill>
                <a:srgbClr val="0D47A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564E6-C929-ED37-D5D1-46625FB6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76" y="1825625"/>
            <a:ext cx="9171048" cy="4351338"/>
          </a:xfrm>
        </p:spPr>
      </p:pic>
    </p:spTree>
    <p:extLst>
      <p:ext uri="{BB962C8B-B14F-4D97-AF65-F5344CB8AC3E}">
        <p14:creationId xmlns:p14="http://schemas.microsoft.com/office/powerpoint/2010/main" val="226402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E9E0-5EC5-9CCC-9994-E34DFDF8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72048"/>
            <a:ext cx="10046677" cy="1184887"/>
          </a:xfrm>
        </p:spPr>
        <p:txBody>
          <a:bodyPr/>
          <a:lstStyle/>
          <a:p>
            <a:pPr algn="ctr"/>
            <a:r>
              <a:rPr lang="he-IL" err="1">
                <a:solidFill>
                  <a:srgbClr val="0D47A1"/>
                </a:solidFill>
                <a:cs typeface="Times New Roman"/>
              </a:rPr>
              <a:t>Main</a:t>
            </a:r>
            <a:r>
              <a:rPr lang="he-IL">
                <a:solidFill>
                  <a:srgbClr val="0D47A1"/>
                </a:solidFill>
                <a:cs typeface="Times New Roman"/>
              </a:rPr>
              <a:t> </a:t>
            </a:r>
            <a:r>
              <a:rPr lang="he-IL" err="1">
                <a:solidFill>
                  <a:srgbClr val="0D47A1"/>
                </a:solidFill>
                <a:cs typeface="Times New Roman"/>
              </a:rPr>
              <a:t>Page</a:t>
            </a:r>
          </a:p>
        </p:txBody>
      </p:sp>
      <p:pic>
        <p:nvPicPr>
          <p:cNvPr id="6" name="Picture 5" descr="A screen shot of a phone&#10;&#10;Description automatically generated">
            <a:extLst>
              <a:ext uri="{FF2B5EF4-FFF2-40B4-BE49-F238E27FC236}">
                <a16:creationId xmlns:a16="http://schemas.microsoft.com/office/drawing/2014/main" id="{68DB997F-71E6-EA2D-601A-CDFC0052C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7"/>
          <a:stretch/>
        </p:blipFill>
        <p:spPr>
          <a:xfrm>
            <a:off x="4827145" y="1359878"/>
            <a:ext cx="2549614" cy="54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42787-DAF9-AE81-1426-5B805BE5C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C214-4410-0A29-DAB6-94409413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56"/>
            <a:ext cx="10515600" cy="1325563"/>
          </a:xfrm>
        </p:spPr>
        <p:txBody>
          <a:bodyPr/>
          <a:lstStyle/>
          <a:p>
            <a:pPr algn="ctr"/>
            <a:r>
              <a:rPr lang="he-IL" err="1">
                <a:solidFill>
                  <a:srgbClr val="0D47A1"/>
                </a:solidFill>
                <a:cs typeface="Times New Roman"/>
              </a:rPr>
              <a:t>Login</a:t>
            </a:r>
            <a:r>
              <a:rPr lang="he-IL">
                <a:solidFill>
                  <a:srgbClr val="0D47A1"/>
                </a:solidFill>
                <a:cs typeface="Times New Roman"/>
              </a:rPr>
              <a:t> &amp; </a:t>
            </a:r>
            <a:r>
              <a:rPr lang="he-IL" err="1">
                <a:solidFill>
                  <a:srgbClr val="0D47A1"/>
                </a:solidFill>
                <a:cs typeface="Times New Roman"/>
              </a:rPr>
              <a:t>Signup</a:t>
            </a:r>
            <a:endParaRPr lang="he-IL">
              <a:solidFill>
                <a:srgbClr val="0D47A1"/>
              </a:solidFill>
              <a:cs typeface="Times New Roman"/>
            </a:endParaRPr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BF53F001-8CB8-4399-4578-2272A589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32" y="1500555"/>
            <a:ext cx="2450167" cy="5369170"/>
          </a:xfrm>
          <a:prstGeom prst="rect">
            <a:avLst/>
          </a:prstGeom>
        </p:spPr>
      </p:pic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2D7D738C-3E76-7419-F2FA-FF95E902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85" y="1500554"/>
            <a:ext cx="2463815" cy="5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1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184B9-DBA8-DC9B-AA8B-B03EB0BE3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4F80-7527-9701-C004-EA1C027C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521"/>
            <a:ext cx="10515600" cy="1325563"/>
          </a:xfrm>
        </p:spPr>
        <p:txBody>
          <a:bodyPr/>
          <a:lstStyle/>
          <a:p>
            <a:pPr algn="ctr"/>
            <a:r>
              <a:rPr lang="he-IL" err="1">
                <a:solidFill>
                  <a:srgbClr val="0D47A1"/>
                </a:solidFill>
                <a:cs typeface="Times New Roman"/>
              </a:rPr>
              <a:t>Main</a:t>
            </a:r>
            <a:r>
              <a:rPr lang="he-IL">
                <a:solidFill>
                  <a:srgbClr val="0D47A1"/>
                </a:solidFill>
                <a:cs typeface="Times New Roman"/>
              </a:rPr>
              <a:t> </a:t>
            </a:r>
            <a:r>
              <a:rPr lang="he-IL" err="1">
                <a:solidFill>
                  <a:srgbClr val="0D47A1"/>
                </a:solidFill>
                <a:cs typeface="Times New Roman"/>
              </a:rPr>
              <a:t>Page</a:t>
            </a:r>
            <a:r>
              <a:rPr lang="he-IL">
                <a:solidFill>
                  <a:srgbClr val="0D47A1"/>
                </a:solidFill>
                <a:cs typeface="Times New Roman"/>
              </a:rPr>
              <a:t> – </a:t>
            </a:r>
            <a:r>
              <a:rPr lang="he-IL" err="1">
                <a:solidFill>
                  <a:srgbClr val="0D47A1"/>
                </a:solidFill>
                <a:cs typeface="Times New Roman"/>
              </a:rPr>
              <a:t>Client</a:t>
            </a:r>
            <a:r>
              <a:rPr lang="he-IL">
                <a:solidFill>
                  <a:srgbClr val="0D47A1"/>
                </a:solidFill>
                <a:cs typeface="Times New Roman"/>
              </a:rPr>
              <a:t> &amp; </a:t>
            </a:r>
            <a:r>
              <a:rPr lang="he-IL" err="1">
                <a:solidFill>
                  <a:srgbClr val="0D47A1"/>
                </a:solidFill>
                <a:cs typeface="Times New Roman"/>
              </a:rPr>
              <a:t>Doctor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2232B0C-C5E7-0ADD-83B4-D2C48C17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02" y="1031630"/>
            <a:ext cx="2571950" cy="5767755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4DBECD4-924E-3BD3-FDCC-023599D0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81" y="984738"/>
            <a:ext cx="2565610" cy="57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78F05-39B5-75E7-7164-78AD00126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D96C-AD6D-B54C-7327-1C3D3E4D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629"/>
            <a:ext cx="10515600" cy="1325563"/>
          </a:xfrm>
        </p:spPr>
        <p:txBody>
          <a:bodyPr/>
          <a:lstStyle/>
          <a:p>
            <a:pPr algn="ctr"/>
            <a:r>
              <a:rPr lang="he-IL" err="1">
                <a:solidFill>
                  <a:srgbClr val="0D47A1"/>
                </a:solidFill>
                <a:cs typeface="Times New Roman"/>
              </a:rPr>
              <a:t>Profile</a:t>
            </a:r>
            <a:endParaRPr lang="he-IL">
              <a:solidFill>
                <a:srgbClr val="0D47A1"/>
              </a:solidFill>
              <a:cs typeface="Times New Roman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440157FC-6250-66B4-C780-1979D12B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117" y="1031631"/>
            <a:ext cx="2640410" cy="5826369"/>
          </a:xfrm>
          <a:prstGeom prst="rect">
            <a:avLst/>
          </a:prstGeom>
        </p:spPr>
      </p:pic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A7A9E992-7BE0-3D62-1575-2156B4990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62" y="1031630"/>
            <a:ext cx="2633616" cy="58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7C3B-9F02-839E-02DA-17C6302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>
                <a:solidFill>
                  <a:srgbClr val="0D47A1"/>
                </a:solidFill>
                <a:cs typeface="+mn-cs"/>
              </a:rPr>
              <a:t>תיאור המערכת</a:t>
            </a:r>
            <a:endParaRPr lang="en-IL">
              <a:solidFill>
                <a:srgbClr val="0D47A1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4267-2117-0380-A10A-E7FB40FD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>
                <a:solidFill>
                  <a:srgbClr val="0D47A1"/>
                </a:solidFill>
              </a:rPr>
              <a:t>אנו פיתחנו אפליקציה לקופת חולים</a:t>
            </a:r>
            <a:r>
              <a:rPr lang="en-US">
                <a:solidFill>
                  <a:srgbClr val="0D47A1"/>
                </a:solidFill>
              </a:rPr>
              <a:t>.</a:t>
            </a:r>
            <a:r>
              <a:rPr lang="he-IL">
                <a:solidFill>
                  <a:srgbClr val="0D47A1"/>
                </a:solidFill>
              </a:rPr>
              <a:t> קיימים שני סוגי משתמשים חבר קופת חולים ורופא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he-IL">
              <a:solidFill>
                <a:srgbClr val="0D47A1"/>
              </a:solidFill>
            </a:endParaRPr>
          </a:p>
          <a:p>
            <a:pPr algn="r" rtl="1"/>
            <a:r>
              <a:rPr lang="he-IL">
                <a:solidFill>
                  <a:srgbClr val="0D47A1"/>
                </a:solidFill>
              </a:rPr>
              <a:t>מצד החבר קופת חולים ניתן לקבוע ולבטל תור לרופאים שונים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לשלוח הודעות לרופאים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לצפות בתורים קיימים והודעות קיימות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he-IL">
              <a:solidFill>
                <a:srgbClr val="0D47A1"/>
              </a:solidFill>
            </a:endParaRPr>
          </a:p>
          <a:p>
            <a:pPr algn="r" rtl="1"/>
            <a:r>
              <a:rPr lang="he-IL">
                <a:solidFill>
                  <a:srgbClr val="0D47A1"/>
                </a:solidFill>
              </a:rPr>
              <a:t>מצד הרופא ניתן לתת מענה להודעות של חברי קופת החולים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לבטל תור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ולצפות בלוח זמנים (30 יום קדימה)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he-IL">
              <a:solidFill>
                <a:srgbClr val="0D47A1"/>
              </a:solidFill>
            </a:endParaRPr>
          </a:p>
          <a:p>
            <a:pPr algn="r" rtl="1"/>
            <a:r>
              <a:rPr lang="he-IL">
                <a:solidFill>
                  <a:srgbClr val="0D47A1"/>
                </a:solidFill>
              </a:rPr>
              <a:t>השתמשנו במסד נתונים של </a:t>
            </a:r>
            <a:r>
              <a:rPr lang="en-US">
                <a:solidFill>
                  <a:srgbClr val="0D47A1"/>
                </a:solidFill>
              </a:rPr>
              <a:t>.Firebase</a:t>
            </a:r>
            <a:r>
              <a:rPr lang="he-IL">
                <a:solidFill>
                  <a:srgbClr val="0D47A1"/>
                </a:solidFill>
              </a:rPr>
              <a:t> בשביל ההתחברות ושמירת המשתמשים</a:t>
            </a:r>
            <a:r>
              <a:rPr lang="en-US">
                <a:solidFill>
                  <a:srgbClr val="0D47A1"/>
                </a:solidFill>
              </a:rPr>
              <a:t>.</a:t>
            </a:r>
            <a:r>
              <a:rPr lang="he-IL">
                <a:solidFill>
                  <a:srgbClr val="0D47A1"/>
                </a:solidFill>
              </a:rPr>
              <a:t> השתמשנו באימות של </a:t>
            </a:r>
            <a:r>
              <a:rPr lang="en-US">
                <a:solidFill>
                  <a:srgbClr val="0D47A1"/>
                </a:solidFill>
              </a:rPr>
              <a:t>Firebase</a:t>
            </a:r>
            <a:r>
              <a:rPr lang="he-IL">
                <a:solidFill>
                  <a:srgbClr val="0D47A1"/>
                </a:solidFill>
              </a:rPr>
              <a:t>. לאחר מכן הרחבנו גם ל</a:t>
            </a:r>
            <a:r>
              <a:rPr lang="en-US" err="1">
                <a:solidFill>
                  <a:srgbClr val="0D47A1"/>
                </a:solidFill>
              </a:rPr>
              <a:t>firestore</a:t>
            </a:r>
            <a:r>
              <a:rPr lang="he-IL">
                <a:solidFill>
                  <a:srgbClr val="0D47A1"/>
                </a:solidFill>
              </a:rPr>
              <a:t> על מנת לאחסן הודעות ותורים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en-IL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EB2A-9B7B-F092-520B-F90475DD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>
                <a:solidFill>
                  <a:srgbClr val="0D47A1"/>
                </a:solidFill>
                <a:cs typeface="+mn-cs"/>
              </a:rPr>
              <a:t>הצורך במערכת</a:t>
            </a:r>
            <a:endParaRPr lang="en-IL">
              <a:solidFill>
                <a:srgbClr val="0D47A1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4012-D169-7A01-34FC-C96CEB0E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>
                <a:solidFill>
                  <a:srgbClr val="0D47A1"/>
                </a:solidFill>
              </a:rPr>
              <a:t>בעבר על מנת לקבוע תור לקופת חולים היה צריך להגיע פיזית למתחם או להתקשר ולחכות זמן רב לנציג</a:t>
            </a:r>
            <a:r>
              <a:rPr lang="en-US">
                <a:solidFill>
                  <a:srgbClr val="0D47A1"/>
                </a:solidFill>
              </a:rPr>
              <a:t>.</a:t>
            </a:r>
            <a:r>
              <a:rPr lang="he-IL">
                <a:solidFill>
                  <a:srgbClr val="0D47A1"/>
                </a:solidFill>
              </a:rPr>
              <a:t> כיום ישנן אפליקציות שמפשטות את תהליך התקשורת עם קופת החולים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he-IL">
              <a:solidFill>
                <a:srgbClr val="0D47A1"/>
              </a:solidFill>
            </a:endParaRPr>
          </a:p>
          <a:p>
            <a:pPr algn="r" rtl="1"/>
            <a:r>
              <a:rPr lang="he-IL">
                <a:solidFill>
                  <a:srgbClr val="0D47A1"/>
                </a:solidFill>
              </a:rPr>
              <a:t>האפליקציה שלנו מאפשרת קביעה נוחה של תורים לרופאים ללא המתנה לנציג טלפוני ושליחת הודעות בין חבר קופ"ח לרופא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he-IL">
              <a:solidFill>
                <a:srgbClr val="0D47A1"/>
              </a:solidFill>
            </a:endParaRPr>
          </a:p>
          <a:p>
            <a:pPr algn="r" rtl="1"/>
            <a:r>
              <a:rPr lang="he-IL">
                <a:solidFill>
                  <a:srgbClr val="0D47A1"/>
                </a:solidFill>
              </a:rPr>
              <a:t>עיצוב האפליקציה שלנו פשוט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ידידותי ומונגש לכלל המשתמשים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במיוחד לאנשים מבוגרים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he-IL">
              <a:solidFill>
                <a:srgbClr val="0D47A1"/>
              </a:solidFill>
            </a:endParaRPr>
          </a:p>
          <a:p>
            <a:pPr algn="r" rtl="1"/>
            <a:r>
              <a:rPr lang="he-IL">
                <a:solidFill>
                  <a:srgbClr val="0D47A1"/>
                </a:solidFill>
              </a:rPr>
              <a:t>אפליקציות דומות שקיימות היום: מכבי וכללית</a:t>
            </a:r>
          </a:p>
          <a:p>
            <a:pPr algn="r" rtl="1"/>
            <a:endParaRPr lang="he-IL">
              <a:solidFill>
                <a:srgbClr val="0D47A1"/>
              </a:solidFill>
              <a:sym typeface="Wingdings" panose="05000000000000000000" pitchFamily="2" charset="2"/>
            </a:endParaRPr>
          </a:p>
          <a:p>
            <a:pPr algn="r" rtl="1"/>
            <a:endParaRPr lang="he-IL">
              <a:solidFill>
                <a:srgbClr val="0D47A1"/>
              </a:solidFill>
            </a:endParaRPr>
          </a:p>
          <a:p>
            <a:pPr algn="r" rtl="1"/>
            <a:endParaRPr lang="en-IL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2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6D1B-39CF-F365-A5AD-F4874C34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>
                <a:solidFill>
                  <a:srgbClr val="0D47A1"/>
                </a:solidFill>
                <a:cs typeface="+mn-cs"/>
              </a:rPr>
              <a:t>חלוקת תפקידים</a:t>
            </a:r>
            <a:endParaRPr lang="en-IL">
              <a:solidFill>
                <a:srgbClr val="0D47A1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D7E4-813B-5F0D-F1A9-3DB86AAA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>
                <a:solidFill>
                  <a:srgbClr val="0D47A1"/>
                </a:solidFill>
              </a:rPr>
              <a:t>יובל – מימוש התחברות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פרופילים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שליחת הודעות וצפייה בהודעות קיימות בשני הצדדים</a:t>
            </a:r>
            <a:r>
              <a:rPr lang="en-US">
                <a:solidFill>
                  <a:srgbClr val="0D47A1"/>
                </a:solidFill>
              </a:rPr>
              <a:t>.</a:t>
            </a:r>
            <a:r>
              <a:rPr lang="he-IL">
                <a:solidFill>
                  <a:srgbClr val="0D47A1"/>
                </a:solidFill>
              </a:rPr>
              <a:t> </a:t>
            </a:r>
          </a:p>
          <a:p>
            <a:pPr algn="r" rtl="1"/>
            <a:r>
              <a:rPr lang="he-IL">
                <a:solidFill>
                  <a:srgbClr val="0D47A1"/>
                </a:solidFill>
              </a:rPr>
              <a:t>לידור – מימוש קביעת תורים מצד משתמש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ביטול תורים משני הצדדים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הרשמה של משתמש לאפליקציה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פרופיל משתמש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he-IL">
              <a:solidFill>
                <a:srgbClr val="0D47A1"/>
              </a:solidFill>
            </a:endParaRPr>
          </a:p>
          <a:p>
            <a:pPr algn="r" rtl="1"/>
            <a:r>
              <a:rPr lang="he-IL">
                <a:solidFill>
                  <a:srgbClr val="0D47A1"/>
                </a:solidFill>
              </a:rPr>
              <a:t>ירין – מימוש צפייה בלוח זמנים של רופא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מימוש קביעת תורים מצד משתמש, עיצוב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הרשמה של משתמש לאפליקציה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he-IL">
              <a:solidFill>
                <a:srgbClr val="0D47A1"/>
              </a:solidFill>
            </a:endParaRPr>
          </a:p>
          <a:p>
            <a:pPr algn="r" rtl="1"/>
            <a:r>
              <a:rPr lang="he-IL">
                <a:solidFill>
                  <a:srgbClr val="0D47A1"/>
                </a:solidFill>
              </a:rPr>
              <a:t>גל – מימוש צפייה בתורים קיימים של משתמש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שליחת הודעה מרופא למשתמש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מחיקת הודעות לאחר צפייה בהן</a:t>
            </a:r>
            <a:r>
              <a:rPr lang="en-US">
                <a:solidFill>
                  <a:srgbClr val="0D47A1"/>
                </a:solidFill>
              </a:rPr>
              <a:t>,</a:t>
            </a:r>
            <a:r>
              <a:rPr lang="he-IL">
                <a:solidFill>
                  <a:srgbClr val="0D47A1"/>
                </a:solidFill>
              </a:rPr>
              <a:t> ביטול תורים מצד הלקוח</a:t>
            </a:r>
            <a:r>
              <a:rPr lang="en-US">
                <a:solidFill>
                  <a:srgbClr val="0D47A1"/>
                </a:solidFill>
              </a:rPr>
              <a:t>.</a:t>
            </a:r>
            <a:endParaRPr lang="he-IL">
              <a:solidFill>
                <a:srgbClr val="0D47A1"/>
              </a:solidFill>
            </a:endParaRPr>
          </a:p>
          <a:p>
            <a:pPr marL="0" indent="0" algn="r" rtl="1">
              <a:buNone/>
            </a:pPr>
            <a:endParaRPr lang="he-IL">
              <a:solidFill>
                <a:srgbClr val="0D47A1"/>
              </a:solidFill>
            </a:endParaRPr>
          </a:p>
          <a:p>
            <a:pPr algn="r" rtl="1"/>
            <a:r>
              <a:rPr lang="he-IL" b="1">
                <a:solidFill>
                  <a:srgbClr val="0D47A1"/>
                </a:solidFill>
              </a:rPr>
              <a:t>כמובן שהיו חלקים שבהם הייתה עבודה משותפת כגון: ניהול וארגון המסד נתונים</a:t>
            </a:r>
            <a:r>
              <a:rPr lang="en-US" b="1">
                <a:solidFill>
                  <a:srgbClr val="0D47A1"/>
                </a:solidFill>
              </a:rPr>
              <a:t>,</a:t>
            </a:r>
            <a:r>
              <a:rPr lang="he-IL" b="1">
                <a:solidFill>
                  <a:srgbClr val="0D47A1"/>
                </a:solidFill>
              </a:rPr>
              <a:t> תיקון באגים</a:t>
            </a:r>
            <a:r>
              <a:rPr lang="en-US" b="1">
                <a:solidFill>
                  <a:srgbClr val="0D47A1"/>
                </a:solidFill>
              </a:rPr>
              <a:t>,</a:t>
            </a:r>
            <a:r>
              <a:rPr lang="he-IL" b="1">
                <a:solidFill>
                  <a:srgbClr val="0D47A1"/>
                </a:solidFill>
              </a:rPr>
              <a:t> תכנון מבנה אפליקציה ועוד</a:t>
            </a:r>
            <a:r>
              <a:rPr lang="en-US" b="1">
                <a:solidFill>
                  <a:srgbClr val="0D47A1"/>
                </a:solidFill>
              </a:rPr>
              <a:t>.</a:t>
            </a:r>
            <a:endParaRPr lang="he-IL" b="1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03D6-5F38-6215-2C2E-D5D0CA06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>
                <a:solidFill>
                  <a:srgbClr val="0D47A1"/>
                </a:solidFill>
                <a:cs typeface="+mn-cs"/>
              </a:rPr>
              <a:t>דרישות מרכזיות של המערכת</a:t>
            </a:r>
            <a:endParaRPr lang="en-IL">
              <a:solidFill>
                <a:srgbClr val="0D47A1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A7FD-2D6C-7E07-223B-F8EB22F3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u="sng">
                <a:solidFill>
                  <a:srgbClr val="0D47A1"/>
                </a:solidFill>
              </a:rPr>
              <a:t>דרישות פונקציונליות: </a:t>
            </a:r>
          </a:p>
          <a:p>
            <a:pPr algn="r" rtl="1"/>
            <a:r>
              <a:rPr lang="he-IL" sz="2000">
                <a:solidFill>
                  <a:srgbClr val="0D47A1"/>
                </a:solidFill>
              </a:rPr>
              <a:t>רישום והתחברות</a:t>
            </a:r>
          </a:p>
          <a:p>
            <a:pPr algn="r" rtl="1"/>
            <a:r>
              <a:rPr lang="he-IL" sz="2000">
                <a:solidFill>
                  <a:srgbClr val="0D47A1"/>
                </a:solidFill>
              </a:rPr>
              <a:t>קביעה וביטול תורים נוחה</a:t>
            </a:r>
          </a:p>
          <a:p>
            <a:pPr algn="r" rtl="1"/>
            <a:r>
              <a:rPr lang="he-IL" sz="2000">
                <a:solidFill>
                  <a:srgbClr val="0D47A1"/>
                </a:solidFill>
              </a:rPr>
              <a:t>שליחה ומחיקה של הודעות בין משתמשים לרופאים</a:t>
            </a:r>
          </a:p>
          <a:p>
            <a:pPr algn="r" rtl="1"/>
            <a:r>
              <a:rPr lang="he-IL" sz="2000">
                <a:solidFill>
                  <a:srgbClr val="0D47A1"/>
                </a:solidFill>
              </a:rPr>
              <a:t>צפייה בתורים קיימים ובלו"ז רופא</a:t>
            </a:r>
          </a:p>
          <a:p>
            <a:pPr algn="r" rtl="1"/>
            <a:r>
              <a:rPr lang="he-IL" sz="2000">
                <a:solidFill>
                  <a:srgbClr val="0D47A1"/>
                </a:solidFill>
              </a:rPr>
              <a:t>צפייה בפרופיל</a:t>
            </a:r>
          </a:p>
          <a:p>
            <a:pPr marL="0" indent="0" algn="r" rtl="1">
              <a:buNone/>
            </a:pPr>
            <a:r>
              <a:rPr lang="he-IL" sz="2000" u="sng">
                <a:solidFill>
                  <a:srgbClr val="0D47A1"/>
                </a:solidFill>
              </a:rPr>
              <a:t>דרישות לא פונקציונליות:</a:t>
            </a:r>
          </a:p>
          <a:p>
            <a:pPr algn="r" rtl="1"/>
            <a:r>
              <a:rPr lang="he-IL" sz="2000">
                <a:solidFill>
                  <a:srgbClr val="0D47A1"/>
                </a:solidFill>
              </a:rPr>
              <a:t>אמינות – המידע שמור היטב במסד נתונים</a:t>
            </a:r>
            <a:r>
              <a:rPr lang="en-US" sz="2000">
                <a:solidFill>
                  <a:srgbClr val="0D47A1"/>
                </a:solidFill>
              </a:rPr>
              <a:t>.</a:t>
            </a:r>
            <a:r>
              <a:rPr lang="he-IL" sz="2000">
                <a:solidFill>
                  <a:srgbClr val="0D47A1"/>
                </a:solidFill>
              </a:rPr>
              <a:t> כלומר בצורה מאורגנת ומעודכנת</a:t>
            </a:r>
          </a:p>
          <a:p>
            <a:pPr algn="r" rtl="1"/>
            <a:r>
              <a:rPr lang="he-IL" sz="2000">
                <a:solidFill>
                  <a:srgbClr val="0D47A1"/>
                </a:solidFill>
              </a:rPr>
              <a:t>זמינות – האפליקציה זמינה 7</a:t>
            </a:r>
            <a:r>
              <a:rPr lang="en-US" sz="2000">
                <a:solidFill>
                  <a:srgbClr val="0D47A1"/>
                </a:solidFill>
              </a:rPr>
              <a:t>24/</a:t>
            </a:r>
            <a:r>
              <a:rPr lang="he-IL" sz="2000">
                <a:solidFill>
                  <a:srgbClr val="0D47A1"/>
                </a:solidFill>
              </a:rPr>
              <a:t> </a:t>
            </a:r>
          </a:p>
          <a:p>
            <a:pPr algn="r" rtl="1"/>
            <a:r>
              <a:rPr lang="he-IL" sz="2000">
                <a:solidFill>
                  <a:srgbClr val="0D47A1"/>
                </a:solidFill>
              </a:rPr>
              <a:t>ביצועים – כל פעולה מבוצעת באופן </a:t>
            </a:r>
            <a:r>
              <a:rPr lang="he-IL" sz="2000" err="1">
                <a:solidFill>
                  <a:srgbClr val="0D47A1"/>
                </a:solidFill>
              </a:rPr>
              <a:t>מיידי</a:t>
            </a:r>
            <a:r>
              <a:rPr lang="he-IL" sz="2000">
                <a:solidFill>
                  <a:srgbClr val="0D47A1"/>
                </a:solidFill>
              </a:rPr>
              <a:t> ומסונכרן</a:t>
            </a:r>
            <a:r>
              <a:rPr lang="en-US" sz="2000">
                <a:solidFill>
                  <a:srgbClr val="0D47A1"/>
                </a:solidFill>
              </a:rPr>
              <a:t>.</a:t>
            </a:r>
            <a:endParaRPr lang="he-IL" sz="2000">
              <a:solidFill>
                <a:srgbClr val="0D47A1"/>
              </a:solidFill>
            </a:endParaRPr>
          </a:p>
          <a:p>
            <a:pPr algn="r" rtl="1"/>
            <a:endParaRPr lang="he-IL" sz="2000">
              <a:solidFill>
                <a:srgbClr val="0D47A1"/>
              </a:solidFill>
            </a:endParaRPr>
          </a:p>
          <a:p>
            <a:pPr algn="r" rtl="1"/>
            <a:endParaRPr lang="he-IL" sz="2000">
              <a:solidFill>
                <a:srgbClr val="0D47A1"/>
              </a:solidFill>
            </a:endParaRPr>
          </a:p>
          <a:p>
            <a:pPr algn="r" rtl="1"/>
            <a:endParaRPr lang="he-IL">
              <a:solidFill>
                <a:srgbClr val="0D47A1"/>
              </a:solidFill>
            </a:endParaRPr>
          </a:p>
          <a:p>
            <a:pPr algn="r" rtl="1"/>
            <a:endParaRPr lang="en-IL">
              <a:solidFill>
                <a:srgbClr val="0D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4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D77C-7B86-B6F3-0FB7-BB88A82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D47A1"/>
                </a:solidFill>
              </a:rPr>
              <a:t>Methodology - Incremental model</a:t>
            </a:r>
            <a:endParaRPr lang="en-IL">
              <a:solidFill>
                <a:srgbClr val="0D47A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4CE530-4FE0-CCB8-02BB-B9CA5A34B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936" y="1825625"/>
            <a:ext cx="9938128" cy="4351338"/>
          </a:xfrm>
        </p:spPr>
      </p:pic>
    </p:spTree>
    <p:extLst>
      <p:ext uri="{BB962C8B-B14F-4D97-AF65-F5344CB8AC3E}">
        <p14:creationId xmlns:p14="http://schemas.microsoft.com/office/powerpoint/2010/main" val="25393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98F4-9C23-9B70-DA8B-46759FFD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D47A1"/>
                </a:solidFill>
              </a:rPr>
              <a:t>Use Case Diagram</a:t>
            </a:r>
            <a:endParaRPr lang="he-IL">
              <a:solidFill>
                <a:srgbClr val="0D47A1"/>
              </a:solidFill>
            </a:endParaRPr>
          </a:p>
        </p:txBody>
      </p:sp>
      <p:pic>
        <p:nvPicPr>
          <p:cNvPr id="4" name="Content Placeholder 3" descr="A screenshot of a diagram&#10;&#10;Description automatically generated">
            <a:extLst>
              <a:ext uri="{FF2B5EF4-FFF2-40B4-BE49-F238E27FC236}">
                <a16:creationId xmlns:a16="http://schemas.microsoft.com/office/drawing/2014/main" id="{BEC70BB0-C41A-CB1E-0A0B-1CD6D8661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3" y="1312312"/>
            <a:ext cx="11986073" cy="54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9B3B9D-4EF4-B058-ED29-21943E280056}"/>
              </a:ext>
            </a:extLst>
          </p:cNvPr>
          <p:cNvSpPr txBox="1"/>
          <p:nvPr/>
        </p:nvSpPr>
        <p:spPr>
          <a:xfrm>
            <a:off x="5784980" y="2507070"/>
            <a:ext cx="92685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/>
              <a:t>include</a:t>
            </a:r>
            <a:endParaRPr lang="he-IL" sz="1100"/>
          </a:p>
        </p:txBody>
      </p:sp>
    </p:spTree>
    <p:extLst>
      <p:ext uri="{BB962C8B-B14F-4D97-AF65-F5344CB8AC3E}">
        <p14:creationId xmlns:p14="http://schemas.microsoft.com/office/powerpoint/2010/main" val="66322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0AA7-A11D-8DD9-0A2A-A6D148E2C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165E-C2E2-FE19-6B19-4B5EE539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D47A1"/>
                </a:solidFill>
              </a:rPr>
              <a:t>Sequence Diagram</a:t>
            </a:r>
            <a:endParaRPr lang="he-IL">
              <a:solidFill>
                <a:srgbClr val="0D47A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6C29C-9B4D-5E82-174C-57A39FE68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9509"/>
            <a:ext cx="9423918" cy="5365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68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57BCB-B47E-5E16-9E41-0D2C3EE19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4F9A-D104-A921-EEF5-89046CD6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D47A1"/>
                </a:solidFill>
              </a:rPr>
              <a:t>Activity Diagram</a:t>
            </a:r>
            <a:endParaRPr lang="he-IL">
              <a:solidFill>
                <a:srgbClr val="0D47A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62C38D-1C7E-DE21-3A5A-6DF636F06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56" y="1825625"/>
            <a:ext cx="630868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7456D-FF51-AE9D-4291-5EEA1165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2" y="1448464"/>
            <a:ext cx="7025951" cy="5409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48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E67226E8E542BCF06F812C919AC7" ma:contentTypeVersion="8" ma:contentTypeDescription="Create a new document." ma:contentTypeScope="" ma:versionID="b17fe0e836ef4ce3a4b6dc275870a548">
  <xsd:schema xmlns:xsd="http://www.w3.org/2001/XMLSchema" xmlns:xs="http://www.w3.org/2001/XMLSchema" xmlns:p="http://schemas.microsoft.com/office/2006/metadata/properties" xmlns:ns3="93079899-3863-4857-a82b-0ca2eafd64e1" xmlns:ns4="0a585ee2-7528-4c25-ba03-0c2a13d778b9" targetNamespace="http://schemas.microsoft.com/office/2006/metadata/properties" ma:root="true" ma:fieldsID="fce70e9544c9d9798c673e7b37c5db8b" ns3:_="" ns4:_="">
    <xsd:import namespace="93079899-3863-4857-a82b-0ca2eafd64e1"/>
    <xsd:import namespace="0a585ee2-7528-4c25-ba03-0c2a13d778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79899-3863-4857-a82b-0ca2eafd6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85ee2-7528-4c25-ba03-0c2a13d778b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079899-3863-4857-a82b-0ca2eafd64e1" xsi:nil="true"/>
  </documentManagement>
</p:properties>
</file>

<file path=customXml/itemProps1.xml><?xml version="1.0" encoding="utf-8"?>
<ds:datastoreItem xmlns:ds="http://schemas.openxmlformats.org/officeDocument/2006/customXml" ds:itemID="{6A9302B3-64E5-448D-9FF6-71F9277ECD52}">
  <ds:schemaRefs>
    <ds:schemaRef ds:uri="0a585ee2-7528-4c25-ba03-0c2a13d778b9"/>
    <ds:schemaRef ds:uri="93079899-3863-4857-a82b-0ca2eafd64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AC62E5-A70B-4DAA-BEB4-0B9AFE09E5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D4A47-93CD-4FA9-973F-0EBCE848EF13}">
  <ds:schemaRefs>
    <ds:schemaRef ds:uri="0a585ee2-7528-4c25-ba03-0c2a13d778b9"/>
    <ds:schemaRef ds:uri="93079899-3863-4857-a82b-0ca2eafd64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Rage Italic</vt:lpstr>
      <vt:lpstr>Times New Roman</vt:lpstr>
      <vt:lpstr>Wingdings</vt:lpstr>
      <vt:lpstr>Office Theme</vt:lpstr>
      <vt:lpstr>MyHealth</vt:lpstr>
      <vt:lpstr>תיאור המערכת</vt:lpstr>
      <vt:lpstr>הצורך במערכת</vt:lpstr>
      <vt:lpstr>חלוקת תפקידים</vt:lpstr>
      <vt:lpstr>דרישות מרכזיות של המערכת</vt:lpstr>
      <vt:lpstr>Methodology - Incremental model</vt:lpstr>
      <vt:lpstr>Use Case Diagram</vt:lpstr>
      <vt:lpstr>Sequence Diagram</vt:lpstr>
      <vt:lpstr>Activity Diagram</vt:lpstr>
      <vt:lpstr>DB Architecture</vt:lpstr>
      <vt:lpstr>Main Page</vt:lpstr>
      <vt:lpstr>Login &amp; Signup</vt:lpstr>
      <vt:lpstr>Main Page – Client &amp; Doctor</vt:lpstr>
      <vt:lpstr>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MyHealth</dc:title>
  <dc:creator>יובל יורזדיצ'נסקי</dc:creator>
  <cp:lastModifiedBy>Lidor Keren Yeshuah</cp:lastModifiedBy>
  <cp:revision>1</cp:revision>
  <dcterms:created xsi:type="dcterms:W3CDTF">2024-02-28T09:53:48Z</dcterms:created>
  <dcterms:modified xsi:type="dcterms:W3CDTF">2024-03-06T08:56:39Z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0x010100FC4FE67226E8E542BCF06F812C919AC7</vt:lpwstr>
  </property>
</Properties>
</file>