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3" r:id="rId4"/>
    <p:sldId id="269" r:id="rId5"/>
    <p:sldId id="264" r:id="rId6"/>
    <p:sldId id="265" r:id="rId7"/>
    <p:sldId id="268" r:id="rId8"/>
    <p:sldId id="271" r:id="rId9"/>
    <p:sldId id="257" r:id="rId10"/>
    <p:sldId id="258" r:id="rId11"/>
    <p:sldId id="259" r:id="rId12"/>
    <p:sldId id="260" r:id="rId13"/>
    <p:sldId id="261" r:id="rId14"/>
    <p:sldId id="262" r:id="rId15"/>
    <p:sldId id="266" r:id="rId16"/>
    <p:sldId id="270" r:id="rId17"/>
    <p:sldId id="272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533" autoAdjust="0"/>
  </p:normalViewPr>
  <p:slideViewPr>
    <p:cSldViewPr snapToGrid="0">
      <p:cViewPr varScale="1">
        <p:scale>
          <a:sx n="63" d="100"/>
          <a:sy n="63" d="100"/>
        </p:scale>
        <p:origin x="1454" y="62"/>
      </p:cViewPr>
      <p:guideLst/>
    </p:cSldViewPr>
  </p:slideViewPr>
  <p:outlineViewPr>
    <p:cViewPr>
      <p:scale>
        <a:sx n="33" d="100"/>
        <a:sy n="33" d="100"/>
      </p:scale>
      <p:origin x="0" y="-426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9EA56F0-FE7B-485D-A8DB-1EF7830F267D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6556120-A290-4C01-848C-C9CFE7FA5A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85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– </a:t>
            </a:r>
          </a:p>
          <a:p>
            <a:pPr marL="228600" indent="-228600">
              <a:buAutoNum type="arabicPeriod"/>
            </a:pPr>
            <a:r>
              <a:rPr lang="en-US" dirty="0"/>
              <a:t>The user go to my web</a:t>
            </a:r>
          </a:p>
          <a:p>
            <a:pPr marL="228600" indent="-228600">
              <a:buAutoNum type="arabicPeriod"/>
            </a:pPr>
            <a:r>
              <a:rPr lang="en-US" dirty="0"/>
              <a:t>Run code on the browser</a:t>
            </a:r>
          </a:p>
          <a:p>
            <a:pPr marL="228600" indent="-228600">
              <a:buAutoNum type="arabicPeriod"/>
            </a:pPr>
            <a:r>
              <a:rPr lang="en-US" dirty="0"/>
              <a:t>Exploit vulnerability - Run Code Execution on the browser (sandbox)</a:t>
            </a:r>
          </a:p>
          <a:p>
            <a:pPr marL="228600" indent="-228600">
              <a:buAutoNum type="arabicPeriod"/>
            </a:pPr>
            <a:r>
              <a:rPr lang="en-US" dirty="0"/>
              <a:t>Exploit vulnerability - Sandbox escape</a:t>
            </a:r>
          </a:p>
          <a:p>
            <a:pPr marL="228600" indent="-228600">
              <a:buAutoNum type="arabicPeriod"/>
            </a:pPr>
            <a:r>
              <a:rPr lang="en-US" dirty="0"/>
              <a:t>Exploit vulnerability - Root process code injection</a:t>
            </a:r>
          </a:p>
          <a:p>
            <a:pPr marL="228600" indent="-228600">
              <a:buAutoNum type="arabicPeriod"/>
            </a:pPr>
            <a:r>
              <a:rPr lang="en-US" dirty="0"/>
              <a:t>Exploit vulnerability - disable SE Linux</a:t>
            </a:r>
          </a:p>
          <a:p>
            <a:pPr marL="228600" indent="-228600">
              <a:buAutoNum type="arabicPeriod"/>
            </a:pPr>
            <a:r>
              <a:rPr lang="en-US" dirty="0"/>
              <a:t>Exploit vulnerability - info leak for specific agent install</a:t>
            </a:r>
          </a:p>
          <a:p>
            <a:pPr marL="228600" indent="-228600">
              <a:buAutoNum type="arabicPeriod"/>
            </a:pPr>
            <a:r>
              <a:rPr lang="en-US" dirty="0"/>
              <a:t>Exploit vulnerability - install agent</a:t>
            </a:r>
          </a:p>
          <a:p>
            <a:pPr marL="228600" indent="-228600">
              <a:buAutoNum type="arabicPeriod"/>
            </a:pPr>
            <a:r>
              <a:rPr lang="en-US" dirty="0"/>
              <a:t>….</a:t>
            </a:r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6120-A290-4C01-848C-C9CFE7FA5AE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Maps new region</a:t>
            </a:r>
          </a:p>
          <a:p>
            <a:r>
              <a:rPr lang="en-US" b="1" dirty="0"/>
              <a:t>Change data memory attributes to execute – Shellcode manipulation</a:t>
            </a:r>
          </a:p>
          <a:p>
            <a:r>
              <a:rPr lang="en-US" dirty="0"/>
              <a:t>Memory usage (/proc/&lt;PID&gt;/status -&gt; </a:t>
            </a:r>
            <a:r>
              <a:rPr lang="en-US" dirty="0" err="1"/>
              <a:t>Vm</a:t>
            </a:r>
            <a:r>
              <a:rPr lang="en-US" dirty="0"/>
              <a:t>*)</a:t>
            </a:r>
          </a:p>
          <a:p>
            <a:r>
              <a:rPr lang="en-US" dirty="0"/>
              <a:t>Which files are mapping – dynamic libraries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6120-A290-4C01-848C-C9CFE7FA5AE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435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Number of Processes / Threads – “spray”</a:t>
            </a:r>
          </a:p>
          <a:p>
            <a:r>
              <a:rPr lang="en-US" dirty="0"/>
              <a:t>Family Tree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Orphan process - ‘</a:t>
            </a:r>
            <a:r>
              <a:rPr lang="en-US" b="1" dirty="0" err="1"/>
              <a:t>init</a:t>
            </a:r>
            <a:r>
              <a:rPr lang="en-US" b="1" dirty="0"/>
              <a:t>’ sons – Double “Fork”</a:t>
            </a:r>
          </a:p>
          <a:p>
            <a:r>
              <a:rPr lang="en-US" dirty="0"/>
              <a:t>Number of zombies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6120-A290-4C01-848C-C9CFE7FA5AE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304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Group  - </a:t>
            </a:r>
            <a:r>
              <a:rPr lang="en-US" dirty="0" err="1"/>
              <a:t>cgroup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6120-A290-4C01-848C-C9CFE7FA5AE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4610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set affinity – for racing win</a:t>
            </a:r>
          </a:p>
          <a:p>
            <a:r>
              <a:rPr lang="en-US" dirty="0"/>
              <a:t>Seccomp</a:t>
            </a:r>
            <a:r>
              <a:rPr lang="en-US" b="1" dirty="0"/>
              <a:t> – the process limit it self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6120-A290-4C01-848C-C9CFE7FA5AEF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5516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many files open? (double free)</a:t>
            </a:r>
          </a:p>
          <a:p>
            <a:endParaRPr lang="en-US" dirty="0"/>
          </a:p>
          <a:p>
            <a:r>
              <a:rPr lang="en-US" dirty="0"/>
              <a:t>Pipe / Socket targets - Process Connections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6120-A290-4C01-848C-C9CFE7FA5AEF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671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56120-A290-4C01-848C-C9CFE7FA5AEF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282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6781-68A9-4742-8C91-A656EBE53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F8749-BEC3-4BFD-970D-9C1472783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598A-69EE-416E-976B-6B3AFAD1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65E9A-E18F-4522-A5AE-EBB251B7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DE74B-5864-4E96-9F74-85AD7625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40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E4F1-0EE2-487A-8FC6-A3B5DD20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A33D5-BE3C-47B0-90D1-39B9364F6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BAB1-50C5-4925-BE8C-2EB89D75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9F1D-AFB1-4869-8903-32DD1E83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FEB8B-079A-4998-8762-2065F5BA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082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97AA2-9DF3-4734-9672-2D997D636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AA93D-89CD-4D67-BF28-22052020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32786-7B93-40FD-91DD-45A5E855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1504-1641-4364-9D32-6C90C5EA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606F-464D-455A-8D2B-CAFC347A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022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D254-9A34-48A6-816E-6585BB5F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73C5-D52C-44C7-8793-C6DBAA75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825B-A4ED-4581-8854-E9DFC54D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0C6CC-3E09-4CA7-BB57-506E0CA2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C0E0-278A-439A-A55E-71941341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187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572E-4A4F-4973-84DC-9BEDD5B7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32FEC-3935-49FB-9D4C-5C1448C8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3D9D0-6833-43F3-88BD-8655E284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A7A5-D040-47F6-892D-CA090F8A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8A09-3E26-45FE-9535-C7785666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981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A2CD-0356-48E2-A0E1-0F35FFDC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04E5-6CBA-49C7-983F-526A47D0C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30065-EB3F-4C3B-BED8-D949D61E0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118B1-2495-4D86-8BBB-06536176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81448-113F-475C-9600-58D93B8F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DA3F7-2D88-46D3-AA1D-AB5293AD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404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634B-F1C4-47FF-A693-D7C77284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76A5A-2BE3-4E0E-81FA-6292AE916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EF7A6-6A05-43BD-B417-59F4E9D64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1DD3F-C2F1-4620-80D5-4F23E2AA6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F7809-A0E1-41B8-8F8F-3508CA739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0A90F-401E-4F80-9400-9535CDFE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5D63F-4DD3-440D-A046-E902E64C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C97B0-BB5E-43E2-80E7-90F3C400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654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F492-2A5A-44F1-8EEC-7CD1E2D8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087A7-C055-496B-A77C-92AA12C3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900CB-3600-47E6-AC3C-623B0DEB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DDE47-BCDE-4194-994B-E641AB77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22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A06F7-D8EF-479C-96DE-2C8BF754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708F0-D233-4D90-9011-08BBEE52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FEAAC-42A5-4377-B7DD-8E787435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069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C561-6428-4C10-A9C2-B11A3A4B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C5EF-DD51-4C8D-9ECF-C9E0E1CFF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BE6BF-276E-4A8B-845A-221995C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63762-890A-4467-A152-3ECCDB7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340D2-69DA-4A9E-A6FC-8E3CE752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10A34-965B-4D59-94B1-31045B0C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259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39FA-8026-45D2-B5E4-D39E47F3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BD1E5-A252-4E33-8764-23A59212F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2A49F-4A4D-41C6-92D9-38A1A73E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F2E8A-A870-4090-BEE5-D0F5CCD5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8F6-0FB7-4B72-9D38-9404CC4A417C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535E4-60E7-4A6D-833C-536BEF79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0273F-2BEB-47ED-BBDD-2F68E202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128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98248-1034-4E69-AAE6-FAEDB11C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3DFF9-D482-4126-B75B-0AC6E7BC4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E9622-3837-4BB9-98C0-A9A145BFE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08F6-0FB7-4B72-9D38-9404CC4A417C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E4C4-C1C6-4EFD-995B-BBEAA0CC6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7AE3-5631-4E33-9F3B-7352DEAE8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74643-7899-424C-BC58-19372AC3CC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9384-0AFD-4062-BA52-5554FC7E3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 Agent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AD30-3519-415A-A5BB-466E91BED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Cyber Attack Monitoring Agent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527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1397-84E1-4159-8BD6-E9E34D5B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&amp; Threads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377B-522F-4616-9D6F-EA25EDF5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Number of Processes / Threads</a:t>
            </a:r>
          </a:p>
          <a:p>
            <a:r>
              <a:rPr lang="en-US" dirty="0"/>
              <a:t>Process Family Tree</a:t>
            </a:r>
          </a:p>
          <a:p>
            <a:r>
              <a:rPr lang="en-US" b="1" dirty="0"/>
              <a:t>Orphan processes</a:t>
            </a:r>
          </a:p>
          <a:p>
            <a:r>
              <a:rPr lang="en-US" dirty="0"/>
              <a:t>Number of zombies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052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56FC-9579-41BB-9FBF-22954601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0A70-C2AB-4ED0-BDE5-54C74C99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UID / GID changes</a:t>
            </a:r>
          </a:p>
          <a:p>
            <a:r>
              <a:rPr lang="en-US" dirty="0"/>
              <a:t>Capabilities changes</a:t>
            </a:r>
          </a:p>
          <a:p>
            <a:r>
              <a:rPr lang="en-US" dirty="0"/>
              <a:t>Context changes </a:t>
            </a:r>
          </a:p>
          <a:p>
            <a:r>
              <a:rPr lang="en-US" dirty="0"/>
              <a:t>Control Group changes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589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5EF3-6536-4E9A-ADD3-1C2C9AF5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Global Process Properties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0A4C-2A7D-4A4F-AD3C-EFDF68D72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CWD</a:t>
            </a:r>
          </a:p>
          <a:p>
            <a:r>
              <a:rPr lang="en-US" dirty="0"/>
              <a:t>/proc/&lt;PID&gt;/mount* ...</a:t>
            </a:r>
          </a:p>
          <a:p>
            <a:r>
              <a:rPr lang="en-US" b="1" dirty="0"/>
              <a:t>/proc/&lt;PID&gt;/status - </a:t>
            </a:r>
            <a:r>
              <a:rPr lang="en-US" b="1" dirty="0" err="1"/>
              <a:t>Cpus_allowed</a:t>
            </a:r>
            <a:r>
              <a:rPr lang="en-US" b="1" dirty="0"/>
              <a:t>* (set affinity)</a:t>
            </a:r>
          </a:p>
          <a:p>
            <a:r>
              <a:rPr lang="en-US" dirty="0"/>
              <a:t>/proc/&lt;PID&gt;/status - Seccomp (security kernel feature)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7764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27E5-3800-4EB2-9200-CD5B2A31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/ Sockets / Pipe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D9D1-F25F-4E48-89A0-9C2C8AF7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files are open</a:t>
            </a:r>
          </a:p>
          <a:p>
            <a:pPr lvl="1"/>
            <a:r>
              <a:rPr lang="en-US" dirty="0"/>
              <a:t>With r/w/x</a:t>
            </a:r>
          </a:p>
          <a:p>
            <a:pPr lvl="1"/>
            <a:r>
              <a:rPr lang="en-US" dirty="0"/>
              <a:t>Black list paths</a:t>
            </a:r>
          </a:p>
          <a:p>
            <a:r>
              <a:rPr lang="en-US" b="1" dirty="0"/>
              <a:t>How many files are open? (double free)</a:t>
            </a:r>
          </a:p>
          <a:p>
            <a:r>
              <a:rPr lang="en-US" dirty="0"/>
              <a:t>Pipe targets</a:t>
            </a:r>
          </a:p>
          <a:p>
            <a:r>
              <a:rPr lang="en-US" dirty="0"/>
              <a:t>Socket targets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56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5E65-6587-4D9A-AD43-AAFECFEE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4B9E-3ECD-4250-B6BA-C08774FC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/proc/&lt;PID&gt;/net/</a:t>
            </a:r>
            <a:r>
              <a:rPr lang="en-US" dirty="0" err="1"/>
              <a:t>snmp</a:t>
            </a:r>
            <a:r>
              <a:rPr lang="en-US" dirty="0"/>
              <a:t> (IP protocol layer)</a:t>
            </a:r>
          </a:p>
          <a:p>
            <a:r>
              <a:rPr lang="en-US" dirty="0"/>
              <a:t>/proc/&lt;PID&gt;/net/netstat (…)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418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C253-3807-43AF-ACA2-703B140D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Agent - Configuration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FE2A6-E28E-4B86-85A7-4DE2CD684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YAML – file</a:t>
            </a:r>
          </a:p>
          <a:p>
            <a:pPr lvl="1"/>
            <a:r>
              <a:rPr lang="en-US" dirty="0"/>
              <a:t>Parsers</a:t>
            </a:r>
          </a:p>
          <a:p>
            <a:pPr lvl="1"/>
            <a:r>
              <a:rPr lang="en-US" dirty="0"/>
              <a:t>Rules</a:t>
            </a:r>
          </a:p>
          <a:p>
            <a:r>
              <a:rPr lang="en-US" dirty="0"/>
              <a:t>Rules structure:</a:t>
            </a:r>
          </a:p>
          <a:p>
            <a:pPr lvl="1"/>
            <a:r>
              <a:rPr lang="en-US" dirty="0"/>
              <a:t>Parser fields</a:t>
            </a:r>
          </a:p>
          <a:p>
            <a:pPr lvl="1"/>
            <a:r>
              <a:rPr lang="en-US" dirty="0"/>
              <a:t>And / Or / Not</a:t>
            </a:r>
          </a:p>
          <a:p>
            <a:pPr lvl="1"/>
            <a:r>
              <a:rPr lang="en-US" dirty="0"/>
              <a:t>Functions</a:t>
            </a:r>
          </a:p>
          <a:p>
            <a:pPr marL="457200" lvl="1" indent="0">
              <a:buNone/>
            </a:pPr>
            <a:r>
              <a:rPr lang="en-US" dirty="0"/>
              <a:t>[Examples]	</a:t>
            </a:r>
          </a:p>
          <a:p>
            <a:endParaRPr lang="en-US" dirty="0"/>
          </a:p>
          <a:p>
            <a:r>
              <a:rPr lang="en-US" dirty="0"/>
              <a:t>Learn base line from golden system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22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9E21-02D1-4983-ACC8-1A46E35B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2C2D-4A9E-4583-AEB1-8D48F9DF5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14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CAM Agent – monitoring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The CAM Agent is better for “static” systems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797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9E1D-ED56-454D-92B5-C5AE08811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he-IL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15CC9FB-D824-4760-817C-428DD4B94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you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463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12FB-8DFC-48BE-B6E6-CE151C87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DEFC-9AEB-4B51-AD70-856416F8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Little about the company</a:t>
            </a:r>
          </a:p>
          <a:p>
            <a:r>
              <a:rPr lang="en-US" dirty="0"/>
              <a:t>CAM Agent</a:t>
            </a:r>
          </a:p>
          <a:p>
            <a:r>
              <a:rPr lang="en-US" dirty="0"/>
              <a:t>Attack Structure </a:t>
            </a:r>
          </a:p>
          <a:p>
            <a:r>
              <a:rPr lang="en-US" dirty="0"/>
              <a:t>Exploitation behaviors – overview</a:t>
            </a:r>
          </a:p>
          <a:p>
            <a:r>
              <a:rPr lang="en-US" dirty="0"/>
              <a:t>Our Demo system</a:t>
            </a:r>
          </a:p>
          <a:p>
            <a:r>
              <a:rPr lang="en-US" dirty="0"/>
              <a:t>Side-effects in depth</a:t>
            </a:r>
          </a:p>
          <a:p>
            <a:pPr lvl="1"/>
            <a:r>
              <a:rPr lang="en-US" dirty="0"/>
              <a:t>Details</a:t>
            </a:r>
          </a:p>
          <a:p>
            <a:pPr lvl="1"/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2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23AF-936A-44D5-808E-F318D6E2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company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C1C0-8E56-425E-9C05-0C2180D9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Security Team</a:t>
            </a:r>
          </a:p>
          <a:p>
            <a:r>
              <a:rPr lang="en-US" dirty="0"/>
              <a:t>Expertise</a:t>
            </a:r>
          </a:p>
          <a:p>
            <a:pPr lvl="1"/>
            <a:r>
              <a:rPr lang="en-US" dirty="0"/>
              <a:t>Offensive / Defensive</a:t>
            </a:r>
          </a:p>
          <a:p>
            <a:pPr lvl="1"/>
            <a:r>
              <a:rPr lang="en-US" dirty="0"/>
              <a:t>Embedded devices</a:t>
            </a:r>
          </a:p>
          <a:p>
            <a:pPr lvl="1"/>
            <a:r>
              <a:rPr lang="en-US" dirty="0"/>
              <a:t>Low level </a:t>
            </a:r>
          </a:p>
          <a:p>
            <a:r>
              <a:rPr lang="en-US" dirty="0"/>
              <a:t>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626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E6D7-BC9F-4D39-9092-2CB2A0FC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CAM Agent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78A0-8D8B-48E3-8CCC-55C4E797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 Attack Monitoring Agent</a:t>
            </a:r>
          </a:p>
          <a:p>
            <a:r>
              <a:rPr lang="en-US" dirty="0"/>
              <a:t>System monitoring tool – at run-time</a:t>
            </a:r>
          </a:p>
          <a:p>
            <a:r>
              <a:rPr lang="en-US" dirty="0"/>
              <a:t>Alerts (or other “action”) based on rule configuration.</a:t>
            </a:r>
          </a:p>
          <a:p>
            <a:r>
              <a:rPr lang="en-US" dirty="0"/>
              <a:t>Detection of “malicious” signs</a:t>
            </a:r>
            <a:r>
              <a:rPr lang="he-IL" dirty="0"/>
              <a:t> </a:t>
            </a:r>
            <a:r>
              <a:rPr lang="en-US" dirty="0"/>
              <a:t>in the system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3675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A656-929F-46AE-9747-91E58B39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Structure (“Cyber Kill-Chain”)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BC271-74B8-45F1-BCDF-74602807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Code Execution – RCE</a:t>
            </a:r>
          </a:p>
          <a:p>
            <a:pPr lvl="1"/>
            <a:r>
              <a:rPr lang="en-US" dirty="0"/>
              <a:t>Vulnerabilities in target machine</a:t>
            </a:r>
          </a:p>
          <a:p>
            <a:pPr lvl="1"/>
            <a:r>
              <a:rPr lang="en-US" dirty="0"/>
              <a:t>Exploitation – running attacker code on the machine</a:t>
            </a:r>
          </a:p>
          <a:p>
            <a:r>
              <a:rPr lang="en-US" dirty="0"/>
              <a:t>Privilege Escalation – PE</a:t>
            </a:r>
          </a:p>
          <a:p>
            <a:pPr lvl="1"/>
            <a:r>
              <a:rPr lang="en-US" dirty="0"/>
              <a:t>Vulnerabilities in privileged code</a:t>
            </a:r>
          </a:p>
          <a:p>
            <a:pPr lvl="1"/>
            <a:r>
              <a:rPr lang="en-US" dirty="0"/>
              <a:t>Exploitation – running attacker privileged code</a:t>
            </a:r>
          </a:p>
          <a:p>
            <a:r>
              <a:rPr lang="en-US" dirty="0"/>
              <a:t>Attack Target Code </a:t>
            </a:r>
          </a:p>
          <a:p>
            <a:pPr lvl="1"/>
            <a:r>
              <a:rPr lang="en-US" dirty="0"/>
              <a:t>Install an Agent</a:t>
            </a:r>
          </a:p>
          <a:p>
            <a:pPr lvl="1"/>
            <a:r>
              <a:rPr lang="en-US" dirty="0"/>
              <a:t>Collect or manipulate sensitive data</a:t>
            </a:r>
          </a:p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9483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5239-02D8-474D-BBE3-63BB794D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8920" cy="1325563"/>
          </a:xfrm>
        </p:spPr>
        <p:txBody>
          <a:bodyPr/>
          <a:lstStyle/>
          <a:p>
            <a:r>
              <a:rPr lang="en-US" dirty="0"/>
              <a:t>Exploitation behaviors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4A9A-3FF5-4644-8627-57B83D27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  <a:p>
            <a:r>
              <a:rPr lang="en-US" dirty="0"/>
              <a:t>Process &amp; Threads</a:t>
            </a:r>
          </a:p>
          <a:p>
            <a:r>
              <a:rPr lang="en-US" dirty="0"/>
              <a:t>Permissions</a:t>
            </a:r>
          </a:p>
          <a:p>
            <a:r>
              <a:rPr lang="en-US" dirty="0"/>
              <a:t>Global Process Properties</a:t>
            </a:r>
          </a:p>
          <a:p>
            <a:r>
              <a:rPr lang="en-US" dirty="0"/>
              <a:t>Files / Sockets / Pipe</a:t>
            </a:r>
          </a:p>
          <a:p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94182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91B5-0FB1-43A9-8B1C-6C144CFF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Agent – Demo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5F05-E187-4F80-AB61-5FEF1748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monitored – Ubuntu 20.04 (VM)</a:t>
            </a:r>
          </a:p>
          <a:p>
            <a:r>
              <a:rPr lang="en-US" dirty="0"/>
              <a:t>Run the CAM Agent </a:t>
            </a:r>
          </a:p>
          <a:p>
            <a:pPr lvl="1"/>
            <a:r>
              <a:rPr lang="en-US" dirty="0"/>
              <a:t>Rules config file</a:t>
            </a:r>
          </a:p>
          <a:p>
            <a:r>
              <a:rPr lang="en-US" dirty="0"/>
              <a:t>Run a “Victim” Process (simulate RCE &amp; PE processes)</a:t>
            </a:r>
          </a:p>
          <a:p>
            <a:r>
              <a:rPr lang="en-US" dirty="0"/>
              <a:t>External Dashboard</a:t>
            </a:r>
          </a:p>
          <a:p>
            <a:endParaRPr lang="en-US" dirty="0"/>
          </a:p>
          <a:p>
            <a:r>
              <a:rPr lang="en-US" dirty="0"/>
              <a:t>We will look at the different side effects (exploitation behaviors)</a:t>
            </a:r>
          </a:p>
          <a:p>
            <a:pPr lvl="1"/>
            <a:r>
              <a:rPr lang="en-US" dirty="0"/>
              <a:t>Simulate some of them</a:t>
            </a:r>
          </a:p>
          <a:p>
            <a:pPr lvl="1"/>
            <a:r>
              <a:rPr lang="en-US" dirty="0"/>
              <a:t>The CAM Agent will detect them and report them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021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001D-0020-43AF-A486-2776BA0F2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Side-effects in depth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3D7814-02AD-405B-8305-F512E28EA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Details &amp; 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0131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C873-B103-4D2E-A12E-346E94AD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8165-01CF-458F-B754-02D158F9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region mappings</a:t>
            </a:r>
          </a:p>
          <a:p>
            <a:r>
              <a:rPr lang="en-US" b="1" dirty="0"/>
              <a:t>Changes in data memory attributes:</a:t>
            </a:r>
          </a:p>
          <a:p>
            <a:pPr lvl="1"/>
            <a:r>
              <a:rPr lang="en-US" b="1" dirty="0"/>
              <a:t>To execute</a:t>
            </a:r>
          </a:p>
          <a:p>
            <a:pPr lvl="1"/>
            <a:r>
              <a:rPr lang="en-US" dirty="0"/>
              <a:t>Or from execute to write</a:t>
            </a:r>
          </a:p>
          <a:p>
            <a:r>
              <a:rPr lang="en-US" dirty="0"/>
              <a:t>Memory usage</a:t>
            </a:r>
          </a:p>
          <a:p>
            <a:r>
              <a:rPr lang="en-US" dirty="0"/>
              <a:t>Memory mapped files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065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5655</TotalTime>
  <Words>559</Words>
  <Application>Microsoft Office PowerPoint</Application>
  <PresentationFormat>Widescreen</PresentationFormat>
  <Paragraphs>136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CAM Agent</vt:lpstr>
      <vt:lpstr>Agenda</vt:lpstr>
      <vt:lpstr>The company</vt:lpstr>
      <vt:lpstr>The CAM Agent</vt:lpstr>
      <vt:lpstr>Attack Structure (“Cyber Kill-Chain”)</vt:lpstr>
      <vt:lpstr>Exploitation behaviors – overview</vt:lpstr>
      <vt:lpstr>CAM Agent – Demo</vt:lpstr>
      <vt:lpstr>Side-effects in depth</vt:lpstr>
      <vt:lpstr>Memory</vt:lpstr>
      <vt:lpstr>Process &amp; Threads</vt:lpstr>
      <vt:lpstr>Permissions</vt:lpstr>
      <vt:lpstr> Global Process Properties</vt:lpstr>
      <vt:lpstr>Files / Sockets / Pipe</vt:lpstr>
      <vt:lpstr>Network</vt:lpstr>
      <vt:lpstr>CAM Agent - Configuration 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Attack Monitoring Agent</dc:title>
  <dc:creator>blue</dc:creator>
  <cp:lastModifiedBy>blue</cp:lastModifiedBy>
  <cp:revision>9</cp:revision>
  <dcterms:created xsi:type="dcterms:W3CDTF">2021-08-18T13:06:56Z</dcterms:created>
  <dcterms:modified xsi:type="dcterms:W3CDTF">2021-08-22T11:22:47Z</dcterms:modified>
</cp:coreProperties>
</file>