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43"/>
  </p:notesMasterIdLst>
  <p:sldIdLst>
    <p:sldId id="256" r:id="rId2"/>
    <p:sldId id="257" r:id="rId3"/>
    <p:sldId id="258" r:id="rId4"/>
    <p:sldId id="278" r:id="rId5"/>
    <p:sldId id="261" r:id="rId6"/>
    <p:sldId id="262" r:id="rId7"/>
    <p:sldId id="263" r:id="rId8"/>
    <p:sldId id="264" r:id="rId9"/>
    <p:sldId id="279" r:id="rId10"/>
    <p:sldId id="265" r:id="rId11"/>
    <p:sldId id="260" r:id="rId12"/>
    <p:sldId id="259" r:id="rId13"/>
    <p:sldId id="282" r:id="rId14"/>
    <p:sldId id="273" r:id="rId15"/>
    <p:sldId id="280" r:id="rId16"/>
    <p:sldId id="274" r:id="rId17"/>
    <p:sldId id="281" r:id="rId18"/>
    <p:sldId id="276" r:id="rId19"/>
    <p:sldId id="275" r:id="rId20"/>
    <p:sldId id="283" r:id="rId21"/>
    <p:sldId id="270" r:id="rId22"/>
    <p:sldId id="284" r:id="rId23"/>
    <p:sldId id="285" r:id="rId24"/>
    <p:sldId id="286" r:id="rId25"/>
    <p:sldId id="287" r:id="rId26"/>
    <p:sldId id="289" r:id="rId27"/>
    <p:sldId id="290" r:id="rId28"/>
    <p:sldId id="288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272" r:id="rId40"/>
    <p:sldId id="301" r:id="rId41"/>
    <p:sldId id="26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7192" autoAdjust="0"/>
  </p:normalViewPr>
  <p:slideViewPr>
    <p:cSldViewPr snapToGrid="0">
      <p:cViewPr>
        <p:scale>
          <a:sx n="90" d="100"/>
          <a:sy n="90" d="100"/>
        </p:scale>
        <p:origin x="134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שי קרויטורו" userId="5e3fd764-7ef4-4a6c-92e6-afcc191080c3" providerId="ADAL" clId="{C7F12156-4F1F-42AA-92CD-D268776AB9F6}"/>
    <pc:docChg chg="undo custSel addSld modSld">
      <pc:chgData name="משי קרויטורו" userId="5e3fd764-7ef4-4a6c-92e6-afcc191080c3" providerId="ADAL" clId="{C7F12156-4F1F-42AA-92CD-D268776AB9F6}" dt="2022-04-23T14:28:15.857" v="2084" actId="403"/>
      <pc:docMkLst>
        <pc:docMk/>
      </pc:docMkLst>
      <pc:sldChg chg="modSp mod">
        <pc:chgData name="משי קרויטורו" userId="5e3fd764-7ef4-4a6c-92e6-afcc191080c3" providerId="ADAL" clId="{C7F12156-4F1F-42AA-92CD-D268776AB9F6}" dt="2022-04-23T14:25:23.630" v="1969" actId="122"/>
        <pc:sldMkLst>
          <pc:docMk/>
          <pc:sldMk cId="2233824471" sldId="269"/>
        </pc:sldMkLst>
        <pc:spChg chg="mod">
          <ac:chgData name="משי קרויטורו" userId="5e3fd764-7ef4-4a6c-92e6-afcc191080c3" providerId="ADAL" clId="{C7F12156-4F1F-42AA-92CD-D268776AB9F6}" dt="2022-04-23T14:25:23.630" v="1969" actId="122"/>
          <ac:spMkLst>
            <pc:docMk/>
            <pc:sldMk cId="2233824471" sldId="269"/>
            <ac:spMk id="2" creationId="{91A8ED89-523E-462F-8138-5F769B933D2C}"/>
          </ac:spMkLst>
        </pc:spChg>
      </pc:sldChg>
      <pc:sldChg chg="modSp mod">
        <pc:chgData name="משי קרויטורו" userId="5e3fd764-7ef4-4a6c-92e6-afcc191080c3" providerId="ADAL" clId="{C7F12156-4F1F-42AA-92CD-D268776AB9F6}" dt="2022-04-23T14:25:15.013" v="1966" actId="5793"/>
        <pc:sldMkLst>
          <pc:docMk/>
          <pc:sldMk cId="3000523226" sldId="272"/>
        </pc:sldMkLst>
        <pc:spChg chg="mod">
          <ac:chgData name="משי קרויטורו" userId="5e3fd764-7ef4-4a6c-92e6-afcc191080c3" providerId="ADAL" clId="{C7F12156-4F1F-42AA-92CD-D268776AB9F6}" dt="2022-04-23T14:25:10.992" v="1964"/>
          <ac:spMkLst>
            <pc:docMk/>
            <pc:sldMk cId="3000523226" sldId="272"/>
            <ac:spMk id="2" creationId="{4541C986-A8F8-44D4-A8FA-132712CB3118}"/>
          </ac:spMkLst>
        </pc:spChg>
        <pc:spChg chg="mod">
          <ac:chgData name="משי קרויטורו" userId="5e3fd764-7ef4-4a6c-92e6-afcc191080c3" providerId="ADAL" clId="{C7F12156-4F1F-42AA-92CD-D268776AB9F6}" dt="2022-04-23T14:25:15.013" v="1966" actId="5793"/>
          <ac:spMkLst>
            <pc:docMk/>
            <pc:sldMk cId="3000523226" sldId="272"/>
            <ac:spMk id="3" creationId="{39A0923A-243A-45D7-85C3-94CF76883115}"/>
          </ac:spMkLst>
        </pc:spChg>
      </pc:sldChg>
      <pc:sldChg chg="modSp new mod">
        <pc:chgData name="משי קרויטורו" userId="5e3fd764-7ef4-4a6c-92e6-afcc191080c3" providerId="ADAL" clId="{C7F12156-4F1F-42AA-92CD-D268776AB9F6}" dt="2022-04-23T11:41:28.435" v="263" actId="20577"/>
        <pc:sldMkLst>
          <pc:docMk/>
          <pc:sldMk cId="3865209365" sldId="284"/>
        </pc:sldMkLst>
        <pc:spChg chg="mod">
          <ac:chgData name="משי קרויטורו" userId="5e3fd764-7ef4-4a6c-92e6-afcc191080c3" providerId="ADAL" clId="{C7F12156-4F1F-42AA-92CD-D268776AB9F6}" dt="2022-04-23T11:37:50.184" v="33" actId="20577"/>
          <ac:spMkLst>
            <pc:docMk/>
            <pc:sldMk cId="3865209365" sldId="284"/>
            <ac:spMk id="2" creationId="{F4A4137D-5BD0-4B49-9F7E-47DD24E52707}"/>
          </ac:spMkLst>
        </pc:spChg>
        <pc:spChg chg="mod">
          <ac:chgData name="משי קרויטורו" userId="5e3fd764-7ef4-4a6c-92e6-afcc191080c3" providerId="ADAL" clId="{C7F12156-4F1F-42AA-92CD-D268776AB9F6}" dt="2022-04-23T11:41:28.435" v="263" actId="20577"/>
          <ac:spMkLst>
            <pc:docMk/>
            <pc:sldMk cId="3865209365" sldId="284"/>
            <ac:spMk id="3" creationId="{7FB2BEAB-0431-4D06-AD2F-7FB284D2A4E1}"/>
          </ac:spMkLst>
        </pc:spChg>
      </pc:sldChg>
      <pc:sldChg chg="modSp new mod">
        <pc:chgData name="משי קרויטורו" userId="5e3fd764-7ef4-4a6c-92e6-afcc191080c3" providerId="ADAL" clId="{C7F12156-4F1F-42AA-92CD-D268776AB9F6}" dt="2022-04-23T14:25:34.743" v="1970" actId="122"/>
        <pc:sldMkLst>
          <pc:docMk/>
          <pc:sldMk cId="2729634728" sldId="285"/>
        </pc:sldMkLst>
        <pc:spChg chg="mod">
          <ac:chgData name="משי קרויטורו" userId="5e3fd764-7ef4-4a6c-92e6-afcc191080c3" providerId="ADAL" clId="{C7F12156-4F1F-42AA-92CD-D268776AB9F6}" dt="2022-04-23T14:25:34.743" v="1970" actId="122"/>
          <ac:spMkLst>
            <pc:docMk/>
            <pc:sldMk cId="2729634728" sldId="285"/>
            <ac:spMk id="2" creationId="{3BD64904-B8F1-49E6-8DD9-FE6F97034567}"/>
          </ac:spMkLst>
        </pc:spChg>
        <pc:spChg chg="mod">
          <ac:chgData name="משי קרויטורו" userId="5e3fd764-7ef4-4a6c-92e6-afcc191080c3" providerId="ADAL" clId="{C7F12156-4F1F-42AA-92CD-D268776AB9F6}" dt="2022-04-23T11:42:07.417" v="308" actId="20577"/>
          <ac:spMkLst>
            <pc:docMk/>
            <pc:sldMk cId="2729634728" sldId="285"/>
            <ac:spMk id="3" creationId="{BF3F3B9F-752D-4170-A88E-AFBB30930DEA}"/>
          </ac:spMkLst>
        </pc:spChg>
      </pc:sldChg>
      <pc:sldChg chg="modSp new mod">
        <pc:chgData name="משי קרויטורו" userId="5e3fd764-7ef4-4a6c-92e6-afcc191080c3" providerId="ADAL" clId="{C7F12156-4F1F-42AA-92CD-D268776AB9F6}" dt="2022-04-23T14:26:06.313" v="2016" actId="20577"/>
        <pc:sldMkLst>
          <pc:docMk/>
          <pc:sldMk cId="2251662031" sldId="286"/>
        </pc:sldMkLst>
        <pc:spChg chg="mod">
          <ac:chgData name="משי קרויטורו" userId="5e3fd764-7ef4-4a6c-92e6-afcc191080c3" providerId="ADAL" clId="{C7F12156-4F1F-42AA-92CD-D268776AB9F6}" dt="2022-04-23T14:25:54.062" v="1997" actId="122"/>
          <ac:spMkLst>
            <pc:docMk/>
            <pc:sldMk cId="2251662031" sldId="286"/>
            <ac:spMk id="2" creationId="{8DBD6D4D-97CA-49BD-A3E4-92BA72416ED0}"/>
          </ac:spMkLst>
        </pc:spChg>
        <pc:spChg chg="mod">
          <ac:chgData name="משי קרויטורו" userId="5e3fd764-7ef4-4a6c-92e6-afcc191080c3" providerId="ADAL" clId="{C7F12156-4F1F-42AA-92CD-D268776AB9F6}" dt="2022-04-23T14:26:06.313" v="2016" actId="20577"/>
          <ac:spMkLst>
            <pc:docMk/>
            <pc:sldMk cId="2251662031" sldId="286"/>
            <ac:spMk id="3" creationId="{C45DDDBF-A01A-4111-81FC-B4455BE1CAD8}"/>
          </ac:spMkLst>
        </pc:spChg>
      </pc:sldChg>
      <pc:sldChg chg="modSp add mod">
        <pc:chgData name="משי קרויטורו" userId="5e3fd764-7ef4-4a6c-92e6-afcc191080c3" providerId="ADAL" clId="{C7F12156-4F1F-42AA-92CD-D268776AB9F6}" dt="2022-04-23T14:26:18.043" v="2033" actId="6549"/>
        <pc:sldMkLst>
          <pc:docMk/>
          <pc:sldMk cId="2259167256" sldId="287"/>
        </pc:sldMkLst>
        <pc:spChg chg="mod">
          <ac:chgData name="משי קרויטורו" userId="5e3fd764-7ef4-4a6c-92e6-afcc191080c3" providerId="ADAL" clId="{C7F12156-4F1F-42AA-92CD-D268776AB9F6}" dt="2022-04-23T14:26:09.965" v="2017" actId="122"/>
          <ac:spMkLst>
            <pc:docMk/>
            <pc:sldMk cId="2259167256" sldId="287"/>
            <ac:spMk id="2" creationId="{8DBD6D4D-97CA-49BD-A3E4-92BA72416ED0}"/>
          </ac:spMkLst>
        </pc:spChg>
        <pc:spChg chg="mod">
          <ac:chgData name="משי קרויטורו" userId="5e3fd764-7ef4-4a6c-92e6-afcc191080c3" providerId="ADAL" clId="{C7F12156-4F1F-42AA-92CD-D268776AB9F6}" dt="2022-04-23T14:26:18.043" v="2033" actId="6549"/>
          <ac:spMkLst>
            <pc:docMk/>
            <pc:sldMk cId="2259167256" sldId="287"/>
            <ac:spMk id="3" creationId="{C45DDDBF-A01A-4111-81FC-B4455BE1CAD8}"/>
          </ac:spMkLst>
        </pc:spChg>
      </pc:sldChg>
      <pc:sldChg chg="modSp add mod">
        <pc:chgData name="משי קרויטורו" userId="5e3fd764-7ef4-4a6c-92e6-afcc191080c3" providerId="ADAL" clId="{C7F12156-4F1F-42AA-92CD-D268776AB9F6}" dt="2022-04-23T14:06:44.473" v="954" actId="20577"/>
        <pc:sldMkLst>
          <pc:docMk/>
          <pc:sldMk cId="1680758308" sldId="288"/>
        </pc:sldMkLst>
        <pc:spChg chg="mod">
          <ac:chgData name="משי קרויטורו" userId="5e3fd764-7ef4-4a6c-92e6-afcc191080c3" providerId="ADAL" clId="{C7F12156-4F1F-42AA-92CD-D268776AB9F6}" dt="2022-04-23T14:05:31.654" v="892" actId="122"/>
          <ac:spMkLst>
            <pc:docMk/>
            <pc:sldMk cId="1680758308" sldId="288"/>
            <ac:spMk id="2" creationId="{8DBD6D4D-97CA-49BD-A3E4-92BA72416ED0}"/>
          </ac:spMkLst>
        </pc:spChg>
        <pc:spChg chg="mod">
          <ac:chgData name="משי קרויטורו" userId="5e3fd764-7ef4-4a6c-92e6-afcc191080c3" providerId="ADAL" clId="{C7F12156-4F1F-42AA-92CD-D268776AB9F6}" dt="2022-04-23T14:06:44.473" v="954" actId="20577"/>
          <ac:spMkLst>
            <pc:docMk/>
            <pc:sldMk cId="1680758308" sldId="288"/>
            <ac:spMk id="3" creationId="{C45DDDBF-A01A-4111-81FC-B4455BE1CAD8}"/>
          </ac:spMkLst>
        </pc:spChg>
      </pc:sldChg>
      <pc:sldChg chg="modSp add mod">
        <pc:chgData name="משי קרויטורו" userId="5e3fd764-7ef4-4a6c-92e6-afcc191080c3" providerId="ADAL" clId="{C7F12156-4F1F-42AA-92CD-D268776AB9F6}" dt="2022-04-23T14:26:38.055" v="2046" actId="122"/>
        <pc:sldMkLst>
          <pc:docMk/>
          <pc:sldMk cId="3699127651" sldId="289"/>
        </pc:sldMkLst>
        <pc:spChg chg="mod">
          <ac:chgData name="משי קרויטורו" userId="5e3fd764-7ef4-4a6c-92e6-afcc191080c3" providerId="ADAL" clId="{C7F12156-4F1F-42AA-92CD-D268776AB9F6}" dt="2022-04-23T14:26:23.806" v="2034" actId="122"/>
          <ac:spMkLst>
            <pc:docMk/>
            <pc:sldMk cId="3699127651" sldId="289"/>
            <ac:spMk id="2" creationId="{8DBD6D4D-97CA-49BD-A3E4-92BA72416ED0}"/>
          </ac:spMkLst>
        </pc:spChg>
        <pc:spChg chg="mod">
          <ac:chgData name="משי קרויטורו" userId="5e3fd764-7ef4-4a6c-92e6-afcc191080c3" providerId="ADAL" clId="{C7F12156-4F1F-42AA-92CD-D268776AB9F6}" dt="2022-04-23T14:26:38.055" v="2046" actId="122"/>
          <ac:spMkLst>
            <pc:docMk/>
            <pc:sldMk cId="3699127651" sldId="289"/>
            <ac:spMk id="3" creationId="{C45DDDBF-A01A-4111-81FC-B4455BE1CAD8}"/>
          </ac:spMkLst>
        </pc:spChg>
      </pc:sldChg>
      <pc:sldChg chg="modSp add mod">
        <pc:chgData name="משי קרויטורו" userId="5e3fd764-7ef4-4a6c-92e6-afcc191080c3" providerId="ADAL" clId="{C7F12156-4F1F-42AA-92CD-D268776AB9F6}" dt="2022-04-23T14:26:48.680" v="2050" actId="122"/>
        <pc:sldMkLst>
          <pc:docMk/>
          <pc:sldMk cId="2275517402" sldId="290"/>
        </pc:sldMkLst>
        <pc:spChg chg="mod">
          <ac:chgData name="משי קרויטורו" userId="5e3fd764-7ef4-4a6c-92e6-afcc191080c3" providerId="ADAL" clId="{C7F12156-4F1F-42AA-92CD-D268776AB9F6}" dt="2022-04-23T14:26:48.680" v="2050" actId="122"/>
          <ac:spMkLst>
            <pc:docMk/>
            <pc:sldMk cId="2275517402" sldId="290"/>
            <ac:spMk id="2" creationId="{8DBD6D4D-97CA-49BD-A3E4-92BA72416ED0}"/>
          </ac:spMkLst>
        </pc:spChg>
        <pc:spChg chg="mod">
          <ac:chgData name="משי קרויטורו" userId="5e3fd764-7ef4-4a6c-92e6-afcc191080c3" providerId="ADAL" clId="{C7F12156-4F1F-42AA-92CD-D268776AB9F6}" dt="2022-04-23T14:26:46.188" v="2049" actId="122"/>
          <ac:spMkLst>
            <pc:docMk/>
            <pc:sldMk cId="2275517402" sldId="290"/>
            <ac:spMk id="3" creationId="{C45DDDBF-A01A-4111-81FC-B4455BE1CAD8}"/>
          </ac:spMkLst>
        </pc:spChg>
      </pc:sldChg>
      <pc:sldChg chg="modSp new mod">
        <pc:chgData name="משי קרויטורו" userId="5e3fd764-7ef4-4a6c-92e6-afcc191080c3" providerId="ADAL" clId="{C7F12156-4F1F-42AA-92CD-D268776AB9F6}" dt="2022-04-23T14:26:58.401" v="2053" actId="20577"/>
        <pc:sldMkLst>
          <pc:docMk/>
          <pc:sldMk cId="2918774172" sldId="291"/>
        </pc:sldMkLst>
        <pc:spChg chg="mod">
          <ac:chgData name="משי קרויטורו" userId="5e3fd764-7ef4-4a6c-92e6-afcc191080c3" providerId="ADAL" clId="{C7F12156-4F1F-42AA-92CD-D268776AB9F6}" dt="2022-04-23T14:26:54.417" v="2051" actId="122"/>
          <ac:spMkLst>
            <pc:docMk/>
            <pc:sldMk cId="2918774172" sldId="291"/>
            <ac:spMk id="2" creationId="{18B3173A-7E06-43E9-8D0E-BFB527DDD665}"/>
          </ac:spMkLst>
        </pc:spChg>
        <pc:spChg chg="mod">
          <ac:chgData name="משי קרויטורו" userId="5e3fd764-7ef4-4a6c-92e6-afcc191080c3" providerId="ADAL" clId="{C7F12156-4F1F-42AA-92CD-D268776AB9F6}" dt="2022-04-23T14:26:58.401" v="2053" actId="20577"/>
          <ac:spMkLst>
            <pc:docMk/>
            <pc:sldMk cId="2918774172" sldId="291"/>
            <ac:spMk id="3" creationId="{F93CD2B2-9067-4839-BFD4-6C6A8AFDAB11}"/>
          </ac:spMkLst>
        </pc:spChg>
      </pc:sldChg>
      <pc:sldChg chg="modSp add mod">
        <pc:chgData name="משי קרויטורו" userId="5e3fd764-7ef4-4a6c-92e6-afcc191080c3" providerId="ADAL" clId="{C7F12156-4F1F-42AA-92CD-D268776AB9F6}" dt="2022-04-23T14:27:04.090" v="2055" actId="122"/>
        <pc:sldMkLst>
          <pc:docMk/>
          <pc:sldMk cId="4247070643" sldId="292"/>
        </pc:sldMkLst>
        <pc:spChg chg="mod">
          <ac:chgData name="משי קרויטורו" userId="5e3fd764-7ef4-4a6c-92e6-afcc191080c3" providerId="ADAL" clId="{C7F12156-4F1F-42AA-92CD-D268776AB9F6}" dt="2022-04-23T14:27:02.659" v="2054" actId="122"/>
          <ac:spMkLst>
            <pc:docMk/>
            <pc:sldMk cId="4247070643" sldId="292"/>
            <ac:spMk id="2" creationId="{18B3173A-7E06-43E9-8D0E-BFB527DDD665}"/>
          </ac:spMkLst>
        </pc:spChg>
        <pc:spChg chg="mod">
          <ac:chgData name="משי קרויטורו" userId="5e3fd764-7ef4-4a6c-92e6-afcc191080c3" providerId="ADAL" clId="{C7F12156-4F1F-42AA-92CD-D268776AB9F6}" dt="2022-04-23T14:27:04.090" v="2055" actId="122"/>
          <ac:spMkLst>
            <pc:docMk/>
            <pc:sldMk cId="4247070643" sldId="292"/>
            <ac:spMk id="3" creationId="{F93CD2B2-9067-4839-BFD4-6C6A8AFDAB11}"/>
          </ac:spMkLst>
        </pc:spChg>
      </pc:sldChg>
      <pc:sldChg chg="addSp modSp add mod">
        <pc:chgData name="משי קרויטורו" userId="5e3fd764-7ef4-4a6c-92e6-afcc191080c3" providerId="ADAL" clId="{C7F12156-4F1F-42AA-92CD-D268776AB9F6}" dt="2022-04-23T14:27:17.243" v="2060" actId="20577"/>
        <pc:sldMkLst>
          <pc:docMk/>
          <pc:sldMk cId="369512475" sldId="293"/>
        </pc:sldMkLst>
        <pc:spChg chg="mod">
          <ac:chgData name="משי קרויטורו" userId="5e3fd764-7ef4-4a6c-92e6-afcc191080c3" providerId="ADAL" clId="{C7F12156-4F1F-42AA-92CD-D268776AB9F6}" dt="2022-04-23T14:11:07.617" v="1044" actId="20577"/>
          <ac:spMkLst>
            <pc:docMk/>
            <pc:sldMk cId="369512475" sldId="293"/>
            <ac:spMk id="2" creationId="{18B3173A-7E06-43E9-8D0E-BFB527DDD665}"/>
          </ac:spMkLst>
        </pc:spChg>
        <pc:spChg chg="mod">
          <ac:chgData name="משי קרויטורו" userId="5e3fd764-7ef4-4a6c-92e6-afcc191080c3" providerId="ADAL" clId="{C7F12156-4F1F-42AA-92CD-D268776AB9F6}" dt="2022-04-23T14:27:17.243" v="2060" actId="20577"/>
          <ac:spMkLst>
            <pc:docMk/>
            <pc:sldMk cId="369512475" sldId="293"/>
            <ac:spMk id="3" creationId="{F93CD2B2-9067-4839-BFD4-6C6A8AFDAB11}"/>
          </ac:spMkLst>
        </pc:spChg>
        <pc:picChg chg="add mod">
          <ac:chgData name="משי קרויטורו" userId="5e3fd764-7ef4-4a6c-92e6-afcc191080c3" providerId="ADAL" clId="{C7F12156-4F1F-42AA-92CD-D268776AB9F6}" dt="2022-04-23T14:12:51.014" v="1181" actId="1076"/>
          <ac:picMkLst>
            <pc:docMk/>
            <pc:sldMk cId="369512475" sldId="293"/>
            <ac:picMk id="5" creationId="{F72C29A2-8FDB-4870-A6E4-14FC1F52F7DE}"/>
          </ac:picMkLst>
        </pc:picChg>
      </pc:sldChg>
      <pc:sldChg chg="addSp delSp modSp add mod">
        <pc:chgData name="משי קרויטורו" userId="5e3fd764-7ef4-4a6c-92e6-afcc191080c3" providerId="ADAL" clId="{C7F12156-4F1F-42AA-92CD-D268776AB9F6}" dt="2022-04-23T14:27:25.522" v="2063" actId="20577"/>
        <pc:sldMkLst>
          <pc:docMk/>
          <pc:sldMk cId="3148573472" sldId="294"/>
        </pc:sldMkLst>
        <pc:spChg chg="mod">
          <ac:chgData name="משי קרויטורו" userId="5e3fd764-7ef4-4a6c-92e6-afcc191080c3" providerId="ADAL" clId="{C7F12156-4F1F-42AA-92CD-D268776AB9F6}" dt="2022-04-23T14:27:20.523" v="2061" actId="121"/>
          <ac:spMkLst>
            <pc:docMk/>
            <pc:sldMk cId="3148573472" sldId="294"/>
            <ac:spMk id="2" creationId="{18B3173A-7E06-43E9-8D0E-BFB527DDD665}"/>
          </ac:spMkLst>
        </pc:spChg>
        <pc:spChg chg="mod">
          <ac:chgData name="משי קרויטורו" userId="5e3fd764-7ef4-4a6c-92e6-afcc191080c3" providerId="ADAL" clId="{C7F12156-4F1F-42AA-92CD-D268776AB9F6}" dt="2022-04-23T14:27:25.522" v="2063" actId="20577"/>
          <ac:spMkLst>
            <pc:docMk/>
            <pc:sldMk cId="3148573472" sldId="294"/>
            <ac:spMk id="3" creationId="{F93CD2B2-9067-4839-BFD4-6C6A8AFDAB11}"/>
          </ac:spMkLst>
        </pc:spChg>
        <pc:picChg chg="del">
          <ac:chgData name="משי קרויטורו" userId="5e3fd764-7ef4-4a6c-92e6-afcc191080c3" providerId="ADAL" clId="{C7F12156-4F1F-42AA-92CD-D268776AB9F6}" dt="2022-04-23T14:13:30.336" v="1216" actId="478"/>
          <ac:picMkLst>
            <pc:docMk/>
            <pc:sldMk cId="3148573472" sldId="294"/>
            <ac:picMk id="5" creationId="{F72C29A2-8FDB-4870-A6E4-14FC1F52F7DE}"/>
          </ac:picMkLst>
        </pc:picChg>
        <pc:picChg chg="add mod">
          <ac:chgData name="משי קרויטורו" userId="5e3fd764-7ef4-4a6c-92e6-afcc191080c3" providerId="ADAL" clId="{C7F12156-4F1F-42AA-92CD-D268776AB9F6}" dt="2022-04-23T14:15:08.867" v="1222" actId="1076"/>
          <ac:picMkLst>
            <pc:docMk/>
            <pc:sldMk cId="3148573472" sldId="294"/>
            <ac:picMk id="6" creationId="{FA4673A4-A8F3-4FA9-8C6D-D07209B1362E}"/>
          </ac:picMkLst>
        </pc:picChg>
      </pc:sldChg>
      <pc:sldChg chg="addSp delSp modSp add mod">
        <pc:chgData name="משי קרויטורו" userId="5e3fd764-7ef4-4a6c-92e6-afcc191080c3" providerId="ADAL" clId="{C7F12156-4F1F-42AA-92CD-D268776AB9F6}" dt="2022-04-23T14:27:34.921" v="2066" actId="20577"/>
        <pc:sldMkLst>
          <pc:docMk/>
          <pc:sldMk cId="2080832055" sldId="295"/>
        </pc:sldMkLst>
        <pc:spChg chg="mod">
          <ac:chgData name="משי קרויטורו" userId="5e3fd764-7ef4-4a6c-92e6-afcc191080c3" providerId="ADAL" clId="{C7F12156-4F1F-42AA-92CD-D268776AB9F6}" dt="2022-04-23T14:27:30.277" v="2064" actId="122"/>
          <ac:spMkLst>
            <pc:docMk/>
            <pc:sldMk cId="2080832055" sldId="295"/>
            <ac:spMk id="2" creationId="{18B3173A-7E06-43E9-8D0E-BFB527DDD665}"/>
          </ac:spMkLst>
        </pc:spChg>
        <pc:spChg chg="mod">
          <ac:chgData name="משי קרויטורו" userId="5e3fd764-7ef4-4a6c-92e6-afcc191080c3" providerId="ADAL" clId="{C7F12156-4F1F-42AA-92CD-D268776AB9F6}" dt="2022-04-23T14:27:34.921" v="2066" actId="20577"/>
          <ac:spMkLst>
            <pc:docMk/>
            <pc:sldMk cId="2080832055" sldId="295"/>
            <ac:spMk id="3" creationId="{F93CD2B2-9067-4839-BFD4-6C6A8AFDAB11}"/>
          </ac:spMkLst>
        </pc:spChg>
        <pc:picChg chg="add mod">
          <ac:chgData name="משי קרויטורו" userId="5e3fd764-7ef4-4a6c-92e6-afcc191080c3" providerId="ADAL" clId="{C7F12156-4F1F-42AA-92CD-D268776AB9F6}" dt="2022-04-23T14:16:23.144" v="1255" actId="1076"/>
          <ac:picMkLst>
            <pc:docMk/>
            <pc:sldMk cId="2080832055" sldId="295"/>
            <ac:picMk id="5" creationId="{52EFE23A-E1D7-48F1-861B-EA0060E5E674}"/>
          </ac:picMkLst>
        </pc:picChg>
        <pc:picChg chg="del">
          <ac:chgData name="משי קרויטורו" userId="5e3fd764-7ef4-4a6c-92e6-afcc191080c3" providerId="ADAL" clId="{C7F12156-4F1F-42AA-92CD-D268776AB9F6}" dt="2022-04-23T14:16:04.873" v="1252" actId="478"/>
          <ac:picMkLst>
            <pc:docMk/>
            <pc:sldMk cId="2080832055" sldId="295"/>
            <ac:picMk id="6" creationId="{FA4673A4-A8F3-4FA9-8C6D-D07209B1362E}"/>
          </ac:picMkLst>
        </pc:picChg>
      </pc:sldChg>
      <pc:sldChg chg="addSp delSp modSp add mod">
        <pc:chgData name="משי קרויטורו" userId="5e3fd764-7ef4-4a6c-92e6-afcc191080c3" providerId="ADAL" clId="{C7F12156-4F1F-42AA-92CD-D268776AB9F6}" dt="2022-04-23T14:16:38.906" v="1260" actId="1076"/>
        <pc:sldMkLst>
          <pc:docMk/>
          <pc:sldMk cId="1933184294" sldId="296"/>
        </pc:sldMkLst>
        <pc:spChg chg="mod">
          <ac:chgData name="משי קרויטורו" userId="5e3fd764-7ef4-4a6c-92e6-afcc191080c3" providerId="ADAL" clId="{C7F12156-4F1F-42AA-92CD-D268776AB9F6}" dt="2022-04-23T14:16:31.860" v="1258" actId="1076"/>
          <ac:spMkLst>
            <pc:docMk/>
            <pc:sldMk cId="1933184294" sldId="296"/>
            <ac:spMk id="2" creationId="{18B3173A-7E06-43E9-8D0E-BFB527DDD665}"/>
          </ac:spMkLst>
        </pc:spChg>
        <pc:spChg chg="del">
          <ac:chgData name="משי קרויטורו" userId="5e3fd764-7ef4-4a6c-92e6-afcc191080c3" providerId="ADAL" clId="{C7F12156-4F1F-42AA-92CD-D268776AB9F6}" dt="2022-04-23T14:16:29.788" v="1257" actId="478"/>
          <ac:spMkLst>
            <pc:docMk/>
            <pc:sldMk cId="1933184294" sldId="296"/>
            <ac:spMk id="3" creationId="{F93CD2B2-9067-4839-BFD4-6C6A8AFDAB11}"/>
          </ac:spMkLst>
        </pc:spChg>
        <pc:spChg chg="add mod">
          <ac:chgData name="משי קרויטורו" userId="5e3fd764-7ef4-4a6c-92e6-afcc191080c3" providerId="ADAL" clId="{C7F12156-4F1F-42AA-92CD-D268776AB9F6}" dt="2022-04-23T14:16:29.788" v="1257" actId="478"/>
          <ac:spMkLst>
            <pc:docMk/>
            <pc:sldMk cId="1933184294" sldId="296"/>
            <ac:spMk id="6" creationId="{3701C2E8-5FD6-439C-A84C-F634149C702A}"/>
          </ac:spMkLst>
        </pc:spChg>
        <pc:picChg chg="mod">
          <ac:chgData name="משי קרויטורו" userId="5e3fd764-7ef4-4a6c-92e6-afcc191080c3" providerId="ADAL" clId="{C7F12156-4F1F-42AA-92CD-D268776AB9F6}" dt="2022-04-23T14:16:38.906" v="1260" actId="1076"/>
          <ac:picMkLst>
            <pc:docMk/>
            <pc:sldMk cId="1933184294" sldId="296"/>
            <ac:picMk id="5" creationId="{52EFE23A-E1D7-48F1-861B-EA0060E5E674}"/>
          </ac:picMkLst>
        </pc:picChg>
      </pc:sldChg>
      <pc:sldChg chg="delSp modSp add mod">
        <pc:chgData name="משי קרויטורו" userId="5e3fd764-7ef4-4a6c-92e6-afcc191080c3" providerId="ADAL" clId="{C7F12156-4F1F-42AA-92CD-D268776AB9F6}" dt="2022-04-23T14:27:43.245" v="2067" actId="1076"/>
        <pc:sldMkLst>
          <pc:docMk/>
          <pc:sldMk cId="157301418" sldId="297"/>
        </pc:sldMkLst>
        <pc:spChg chg="mod">
          <ac:chgData name="משי קרויטורו" userId="5e3fd764-7ef4-4a6c-92e6-afcc191080c3" providerId="ADAL" clId="{C7F12156-4F1F-42AA-92CD-D268776AB9F6}" dt="2022-04-23T14:27:43.245" v="2067" actId="1076"/>
          <ac:spMkLst>
            <pc:docMk/>
            <pc:sldMk cId="157301418" sldId="297"/>
            <ac:spMk id="2" creationId="{18B3173A-7E06-43E9-8D0E-BFB527DDD665}"/>
          </ac:spMkLst>
        </pc:spChg>
        <pc:spChg chg="mod">
          <ac:chgData name="משי קרויטורו" userId="5e3fd764-7ef4-4a6c-92e6-afcc191080c3" providerId="ADAL" clId="{C7F12156-4F1F-42AA-92CD-D268776AB9F6}" dt="2022-04-23T14:20:00.232" v="1394" actId="20577"/>
          <ac:spMkLst>
            <pc:docMk/>
            <pc:sldMk cId="157301418" sldId="297"/>
            <ac:spMk id="6" creationId="{3701C2E8-5FD6-439C-A84C-F634149C702A}"/>
          </ac:spMkLst>
        </pc:spChg>
        <pc:picChg chg="del">
          <ac:chgData name="משי קרויטורו" userId="5e3fd764-7ef4-4a6c-92e6-afcc191080c3" providerId="ADAL" clId="{C7F12156-4F1F-42AA-92CD-D268776AB9F6}" dt="2022-04-23T14:18:25.946" v="1288" actId="478"/>
          <ac:picMkLst>
            <pc:docMk/>
            <pc:sldMk cId="157301418" sldId="297"/>
            <ac:picMk id="5" creationId="{52EFE23A-E1D7-48F1-861B-EA0060E5E674}"/>
          </ac:picMkLst>
        </pc:picChg>
      </pc:sldChg>
      <pc:sldChg chg="modSp add mod">
        <pc:chgData name="משי קרויטורו" userId="5e3fd764-7ef4-4a6c-92e6-afcc191080c3" providerId="ADAL" clId="{C7F12156-4F1F-42AA-92CD-D268776AB9F6}" dt="2022-04-23T14:27:51.177" v="2069" actId="122"/>
        <pc:sldMkLst>
          <pc:docMk/>
          <pc:sldMk cId="561824596" sldId="298"/>
        </pc:sldMkLst>
        <pc:spChg chg="mod">
          <ac:chgData name="משי קרויטורו" userId="5e3fd764-7ef4-4a6c-92e6-afcc191080c3" providerId="ADAL" clId="{C7F12156-4F1F-42AA-92CD-D268776AB9F6}" dt="2022-04-23T14:27:48.501" v="2068" actId="122"/>
          <ac:spMkLst>
            <pc:docMk/>
            <pc:sldMk cId="561824596" sldId="298"/>
            <ac:spMk id="2" creationId="{18B3173A-7E06-43E9-8D0E-BFB527DDD665}"/>
          </ac:spMkLst>
        </pc:spChg>
        <pc:spChg chg="mod">
          <ac:chgData name="משי קרויטורו" userId="5e3fd764-7ef4-4a6c-92e6-afcc191080c3" providerId="ADAL" clId="{C7F12156-4F1F-42AA-92CD-D268776AB9F6}" dt="2022-04-23T14:27:51.177" v="2069" actId="122"/>
          <ac:spMkLst>
            <pc:docMk/>
            <pc:sldMk cId="561824596" sldId="298"/>
            <ac:spMk id="6" creationId="{3701C2E8-5FD6-439C-A84C-F634149C702A}"/>
          </ac:spMkLst>
        </pc:spChg>
      </pc:sldChg>
      <pc:sldChg chg="modSp add mod">
        <pc:chgData name="משי קרויטורו" userId="5e3fd764-7ef4-4a6c-92e6-afcc191080c3" providerId="ADAL" clId="{C7F12156-4F1F-42AA-92CD-D268776AB9F6}" dt="2022-04-23T14:28:15.857" v="2084" actId="403"/>
        <pc:sldMkLst>
          <pc:docMk/>
          <pc:sldMk cId="17726130" sldId="299"/>
        </pc:sldMkLst>
        <pc:spChg chg="mod">
          <ac:chgData name="משי קרויטורו" userId="5e3fd764-7ef4-4a6c-92e6-afcc191080c3" providerId="ADAL" clId="{C7F12156-4F1F-42AA-92CD-D268776AB9F6}" dt="2022-04-23T14:27:54.356" v="2070" actId="122"/>
          <ac:spMkLst>
            <pc:docMk/>
            <pc:sldMk cId="17726130" sldId="299"/>
            <ac:spMk id="2" creationId="{18B3173A-7E06-43E9-8D0E-BFB527DDD665}"/>
          </ac:spMkLst>
        </pc:spChg>
        <pc:spChg chg="mod">
          <ac:chgData name="משי קרויטורו" userId="5e3fd764-7ef4-4a6c-92e6-afcc191080c3" providerId="ADAL" clId="{C7F12156-4F1F-42AA-92CD-D268776AB9F6}" dt="2022-04-23T14:28:15.857" v="2084" actId="403"/>
          <ac:spMkLst>
            <pc:docMk/>
            <pc:sldMk cId="17726130" sldId="299"/>
            <ac:spMk id="6" creationId="{3701C2E8-5FD6-439C-A84C-F634149C702A}"/>
          </ac:spMkLst>
        </pc:spChg>
      </pc:sldChg>
      <pc:sldChg chg="modSp add mod">
        <pc:chgData name="משי קרויטורו" userId="5e3fd764-7ef4-4a6c-92e6-afcc191080c3" providerId="ADAL" clId="{C7F12156-4F1F-42AA-92CD-D268776AB9F6}" dt="2022-04-23T14:25:01.219" v="1962" actId="20577"/>
        <pc:sldMkLst>
          <pc:docMk/>
          <pc:sldMk cId="3213010491" sldId="300"/>
        </pc:sldMkLst>
        <pc:spChg chg="mod">
          <ac:chgData name="משי קרויטורו" userId="5e3fd764-7ef4-4a6c-92e6-afcc191080c3" providerId="ADAL" clId="{C7F12156-4F1F-42AA-92CD-D268776AB9F6}" dt="2022-04-23T14:25:01.219" v="1962" actId="20577"/>
          <ac:spMkLst>
            <pc:docMk/>
            <pc:sldMk cId="3213010491" sldId="300"/>
            <ac:spMk id="2" creationId="{18B3173A-7E06-43E9-8D0E-BFB527DDD665}"/>
          </ac:spMkLst>
        </pc:spChg>
        <pc:spChg chg="mod">
          <ac:chgData name="משי קרויטורו" userId="5e3fd764-7ef4-4a6c-92e6-afcc191080c3" providerId="ADAL" clId="{C7F12156-4F1F-42AA-92CD-D268776AB9F6}" dt="2022-04-23T14:24:34.130" v="1950" actId="20577"/>
          <ac:spMkLst>
            <pc:docMk/>
            <pc:sldMk cId="3213010491" sldId="300"/>
            <ac:spMk id="6" creationId="{3701C2E8-5FD6-439C-A84C-F634149C702A}"/>
          </ac:spMkLst>
        </pc:spChg>
      </pc:sldChg>
      <pc:sldChg chg="modSp add mod">
        <pc:chgData name="משי קרויטורו" userId="5e3fd764-7ef4-4a6c-92e6-afcc191080c3" providerId="ADAL" clId="{C7F12156-4F1F-42AA-92CD-D268776AB9F6}" dt="2022-04-23T14:25:19.409" v="1968" actId="6549"/>
        <pc:sldMkLst>
          <pc:docMk/>
          <pc:sldMk cId="3444294896" sldId="301"/>
        </pc:sldMkLst>
        <pc:spChg chg="mod">
          <ac:chgData name="משי קרויטורו" userId="5e3fd764-7ef4-4a6c-92e6-afcc191080c3" providerId="ADAL" clId="{C7F12156-4F1F-42AA-92CD-D268776AB9F6}" dt="2022-04-23T14:25:19.409" v="1968" actId="6549"/>
          <ac:spMkLst>
            <pc:docMk/>
            <pc:sldMk cId="3444294896" sldId="301"/>
            <ac:spMk id="3" creationId="{39A0923A-243A-45D7-85C3-94CF7688311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6E517-CBA4-45C1-B2FA-00460AB6FD6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E5442-0CB6-42E4-8904-146B8D271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7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ירין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21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7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50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86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ירין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2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ירין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41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43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9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ירין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59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ירין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4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ירין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6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ירין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04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ירין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56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ירין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32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85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ירין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24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ירין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76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62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40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9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משי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E5442-0CB6-42E4-8904-146B8D2711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5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D6DC-E1CB-4874-BF52-C3407230D20E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5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9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E307718-69F7-427E-95A3-C1246AF46913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91A59F-D956-4598-A3C1-AE72A5387751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56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9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2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1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1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3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9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0517C94-3B1E-4991-BED3-41F8B0158A00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2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מdumbell מתכת">
            <a:extLst>
              <a:ext uri="{FF2B5EF4-FFF2-40B4-BE49-F238E27FC236}">
                <a16:creationId xmlns:a16="http://schemas.microsoft.com/office/drawing/2014/main" id="{CD31BAE0-179B-2399-2358-9A2D9A4A6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62" b="289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84F4E6-B3B1-40B7-A8C4-2D1683E6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910C1-BA3A-4642-86DF-B5C04C6E7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rmAutofit/>
          </a:bodyPr>
          <a:lstStyle/>
          <a:p>
            <a:pPr rtl="1"/>
            <a:r>
              <a:rPr lang="he-IL" sz="4200">
                <a:solidFill>
                  <a:schemeClr val="tx1"/>
                </a:solidFill>
              </a:rPr>
              <a:t>מודל למעקב אחר שונות</a:t>
            </a:r>
            <a:r>
              <a:rPr lang="en-US" sz="4200">
                <a:solidFill>
                  <a:schemeClr val="tx1"/>
                </a:solidFill>
              </a:rPr>
              <a:t>:</a:t>
            </a:r>
            <a:br>
              <a:rPr lang="en-US" sz="4200">
                <a:solidFill>
                  <a:schemeClr val="tx1"/>
                </a:solidFill>
              </a:rPr>
            </a:br>
            <a:r>
              <a:rPr lang="he-IL" sz="4200">
                <a:solidFill>
                  <a:schemeClr val="tx1"/>
                </a:solidFill>
              </a:rPr>
              <a:t> מפיצ'רים לארכיטקטורת המוצרים</a:t>
            </a:r>
            <a:br>
              <a:rPr lang="en-US" sz="4200">
                <a:solidFill>
                  <a:schemeClr val="tx1"/>
                </a:solidFill>
              </a:rPr>
            </a:br>
            <a:endParaRPr lang="en-US" sz="4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B81D4B-A7B2-4B11-A131-E1B85DFEE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048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62D7-BB8A-4D53-B141-BBA2D14D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הפתרון המוצג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6937-585F-432B-9C2D-673CA0DA6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שימוש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feature-oriented domain analysis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-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FODA</a:t>
            </a:r>
          </a:p>
          <a:p>
            <a:pPr algn="r" rtl="1"/>
            <a:endParaRPr lang="he-IL" sz="2000" dirty="0">
              <a:cs typeface="+mj-cs"/>
            </a:endParaRPr>
          </a:p>
          <a:p>
            <a:pPr algn="r" rtl="1"/>
            <a:r>
              <a:rPr lang="he-IL" sz="2000" dirty="0">
                <a:cs typeface="+mj-cs"/>
              </a:rPr>
              <a:t>שימוש ב- </a:t>
            </a:r>
            <a:r>
              <a:rPr lang="en-US" sz="2000" dirty="0">
                <a:cs typeface="+mj-cs"/>
              </a:rPr>
              <a:t>The Flexible-PLA model</a:t>
            </a:r>
            <a:endParaRPr lang="he-IL" sz="2000" dirty="0">
              <a:cs typeface="+mj-cs"/>
            </a:endParaRPr>
          </a:p>
          <a:p>
            <a:pPr algn="r" rtl="1"/>
            <a:endParaRPr lang="he-IL" sz="2000" dirty="0">
              <a:cs typeface="+mj-cs"/>
            </a:endParaRPr>
          </a:p>
          <a:p>
            <a:pPr algn="r" rtl="1"/>
            <a:r>
              <a:rPr lang="he-IL" sz="2000" dirty="0">
                <a:cs typeface="+mj-cs"/>
              </a:rPr>
              <a:t>שימוש ב - </a:t>
            </a:r>
            <a:r>
              <a:rPr lang="en-US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+mj-cs"/>
              </a:rPr>
              <a:t>Feature-PLA traceability model</a:t>
            </a:r>
            <a:endParaRPr lang="he-IL" sz="2000" dirty="0">
              <a:effectLst/>
              <a:latin typeface="Georgia" panose="02040502050405020303" pitchFamily="18" charset="0"/>
              <a:ea typeface="Times New Roman" panose="02020603050405020304" pitchFamily="18" charset="0"/>
              <a:cs typeface="+mj-cs"/>
            </a:endParaRPr>
          </a:p>
          <a:p>
            <a:pPr algn="r" rtl="1"/>
            <a:endParaRPr lang="he-IL" sz="2000" dirty="0">
              <a:latin typeface="Georgia" panose="02040502050405020303" pitchFamily="18" charset="0"/>
              <a:cs typeface="+mj-cs"/>
            </a:endParaRPr>
          </a:p>
          <a:p>
            <a:pPr algn="r" rtl="1"/>
            <a:r>
              <a:rPr lang="he-IL" sz="2000" dirty="0">
                <a:latin typeface="Georgia" panose="02040502050405020303" pitchFamily="18" charset="0"/>
                <a:cs typeface="+mj-cs"/>
              </a:rPr>
              <a:t>שימוש ב- </a:t>
            </a:r>
            <a:r>
              <a:rPr lang="en-US" sz="2000" dirty="0">
                <a:latin typeface="Georgia" panose="02040502050405020303" pitchFamily="18" charset="0"/>
                <a:cs typeface="+mj-cs"/>
              </a:rPr>
              <a:t>PPC</a:t>
            </a:r>
            <a:endParaRPr lang="en-US" sz="20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713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56BD4-57C0-4E76-8403-493995F1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r>
              <a:rPr lang="he-IL" sz="3600" dirty="0"/>
              <a:t> </a:t>
            </a:r>
            <a:r>
              <a:rPr lang="en-US" sz="3600" dirty="0"/>
              <a:t>PPC - Plastic Partial Components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EF4274-55B6-4927-9319-C6EAFAB960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37481" y="3280237"/>
            <a:ext cx="2276264" cy="2975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רכיבי פלסטיק חלקיים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90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D8C8-2C51-4E49-B5E7-9EAFFFF3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he-IL" sz="3200" dirty="0">
                <a:solidFill>
                  <a:srgbClr val="FFFFFF"/>
                </a:solidFill>
              </a:rPr>
              <a:t> </a:t>
            </a:r>
            <a:r>
              <a:rPr lang="en-US" sz="3200" dirty="0">
                <a:solidFill>
                  <a:srgbClr val="FFFFFF"/>
                </a:solidFill>
              </a:rPr>
              <a:t>FODA </a:t>
            </a:r>
            <a:r>
              <a:rPr lang="he-IL" sz="3200" dirty="0">
                <a:solidFill>
                  <a:srgbClr val="FFFFFF"/>
                </a:solidFill>
              </a:rPr>
              <a:t>- </a:t>
            </a:r>
            <a:r>
              <a:rPr lang="en-US" sz="3200" dirty="0"/>
              <a:t>feature-oriented domain analysis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BBE7647-B3FC-4AE2-B109-A7327932A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76104"/>
            <a:ext cx="7570420" cy="3931919"/>
          </a:xfrm>
        </p:spPr>
        <p:txBody>
          <a:bodyPr>
            <a:normAutofit/>
          </a:bodyPr>
          <a:lstStyle/>
          <a:p>
            <a:pPr marL="0" indent="0" algn="ctr" rtl="1">
              <a:spcAft>
                <a:spcPts val="800"/>
              </a:spcAft>
              <a:buNone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הגדרה של </a:t>
            </a:r>
            <a:r>
              <a:rPr lang="he-I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הפיצר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בשורש העץ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הגדרה של הפיצ'רים שהכרחיים / לא בהכרח נדרשים</a:t>
            </a: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בשביל </a:t>
            </a:r>
            <a:r>
              <a:rPr lang="he-I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פיצר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שהוגדר בשורש.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endParaRPr lang="he-IL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לדוגמא, קוראים של ספרים וירטואליים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Solitary Features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e-IL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– פיצ'רים אשר הכרחיים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en-US" sz="20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 Group  Features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e-IL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– פיצ'רים תומכים (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he-IL" sz="20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לא בהכרח נדרשים)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13" name="Picture 12" descr="figure 1">
            <a:extLst>
              <a:ext uri="{FF2B5EF4-FFF2-40B4-BE49-F238E27FC236}">
                <a16:creationId xmlns:a16="http://schemas.microsoft.com/office/drawing/2014/main" id="{A1D3E706-BE4F-46C3-BDE9-4E4D93434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154" y="2885813"/>
            <a:ext cx="5027909" cy="3147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418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D8C8-2C51-4E49-B5E7-9EAFFFF3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85933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he-IL" sz="3200" dirty="0">
                <a:solidFill>
                  <a:srgbClr val="FFFFFF"/>
                </a:solidFill>
              </a:rPr>
              <a:t> </a:t>
            </a:r>
            <a:r>
              <a:rPr lang="en-US" sz="3200" dirty="0">
                <a:solidFill>
                  <a:srgbClr val="FFFFFF"/>
                </a:solidFill>
              </a:rPr>
              <a:t>FODA </a:t>
            </a:r>
            <a:r>
              <a:rPr lang="he-IL" sz="3200" dirty="0">
                <a:solidFill>
                  <a:srgbClr val="FFFFFF"/>
                </a:solidFill>
              </a:rPr>
              <a:t>- </a:t>
            </a:r>
            <a:r>
              <a:rPr lang="en-US" sz="3200" dirty="0"/>
              <a:t>feature-oriented domain analysis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13" name="Picture 12" descr="figure 1">
            <a:extLst>
              <a:ext uri="{FF2B5EF4-FFF2-40B4-BE49-F238E27FC236}">
                <a16:creationId xmlns:a16="http://schemas.microsoft.com/office/drawing/2014/main" id="{A1D3E706-BE4F-46C3-BDE9-4E4D93434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42" y="1259706"/>
            <a:ext cx="8273397" cy="5178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815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D8C8-2C51-4E49-B5E7-9EAFFFF3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The Flexible-PLA 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BBE7647-B3FC-4AE2-B109-A7327932A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76104"/>
            <a:ext cx="7570420" cy="4225533"/>
          </a:xfrm>
        </p:spPr>
        <p:txBody>
          <a:bodyPr>
            <a:normAutofit/>
          </a:bodyPr>
          <a:lstStyle/>
          <a:p>
            <a:pPr marL="0" indent="0" algn="ctr" rtl="1">
              <a:lnSpc>
                <a:spcPct val="107000"/>
              </a:lnSpc>
              <a:spcAft>
                <a:spcPts val="600"/>
              </a:spcAft>
              <a:buNone/>
            </a:pPr>
            <a:r>
              <a:rPr lang="he-IL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מודל אשר משמש לייצג את השונות של המוצרים בקו הייצור.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lnSpc>
                <a:spcPct val="107000"/>
              </a:lnSpc>
              <a:spcAft>
                <a:spcPts val="600"/>
              </a:spcAft>
              <a:buNone/>
            </a:pPr>
            <a:r>
              <a:rPr lang="he-IL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הרעיון של המודל הזה הוא להציג את כל השונות הפנימית ע"י הצגת הרכיבים והחיבורים במודל.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lnSpc>
                <a:spcPct val="107000"/>
              </a:lnSpc>
              <a:spcAft>
                <a:spcPts val="600"/>
              </a:spcAft>
              <a:buNone/>
            </a:pPr>
            <a:r>
              <a:rPr lang="he-IL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lnSpc>
                <a:spcPct val="107000"/>
              </a:lnSpc>
              <a:spcAft>
                <a:spcPts val="600"/>
              </a:spcAft>
              <a:buNone/>
            </a:pPr>
            <a:r>
              <a:rPr lang="he-IL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לקורא יש חיבור לרשת אלחוטית או חיבור ל3</a:t>
            </a:r>
            <a:r>
              <a:rPr lang="en-US" sz="1600" dirty="0">
                <a:solidFill>
                  <a:srgbClr val="22222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lnSpc>
                <a:spcPct val="107000"/>
              </a:lnSpc>
              <a:spcAft>
                <a:spcPts val="600"/>
              </a:spcAft>
              <a:buNone/>
            </a:pPr>
            <a:r>
              <a:rPr lang="he-IL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כלומר, חיבור לרכיבים הללו וחיבור לממשק המשתמש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lnSpc>
                <a:spcPct val="107000"/>
              </a:lnSpc>
              <a:spcAft>
                <a:spcPts val="600"/>
              </a:spcAft>
              <a:buNone/>
            </a:pPr>
            <a:r>
              <a:rPr lang="he-IL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lnSpc>
                <a:spcPct val="107000"/>
              </a:lnSpc>
              <a:spcAft>
                <a:spcPts val="600"/>
              </a:spcAft>
              <a:buNone/>
            </a:pPr>
            <a:r>
              <a:rPr lang="he-IL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מה שמחובר לממשק המשתמש</a:t>
            </a:r>
          </a:p>
          <a:p>
            <a:pPr marL="0" indent="0" algn="ctr" rtl="1">
              <a:lnSpc>
                <a:spcPct val="107000"/>
              </a:lnSpc>
              <a:spcAft>
                <a:spcPts val="600"/>
              </a:spcAft>
              <a:buNone/>
            </a:pPr>
            <a:r>
              <a:rPr lang="he-IL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הם המקומות שבהם קיימות שונות.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buNone/>
            </a:pPr>
            <a:endParaRPr lang="en-US" sz="1800" dirty="0"/>
          </a:p>
        </p:txBody>
      </p:sp>
      <p:pic>
        <p:nvPicPr>
          <p:cNvPr id="7" name="Picture 6" descr="Fig. 2">
            <a:extLst>
              <a:ext uri="{FF2B5EF4-FFF2-40B4-BE49-F238E27FC236}">
                <a16:creationId xmlns:a16="http://schemas.microsoft.com/office/drawing/2014/main" id="{FD32EBBD-76C7-4E72-9304-CC64E1ACC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90" y="3219477"/>
            <a:ext cx="5731510" cy="3540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521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D8C8-2C51-4E49-B5E7-9EAFFFF3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The Flexible-PLA model</a:t>
            </a:r>
          </a:p>
        </p:txBody>
      </p:sp>
      <p:pic>
        <p:nvPicPr>
          <p:cNvPr id="7" name="Picture 6" descr="Fig. 2">
            <a:extLst>
              <a:ext uri="{FF2B5EF4-FFF2-40B4-BE49-F238E27FC236}">
                <a16:creationId xmlns:a16="http://schemas.microsoft.com/office/drawing/2014/main" id="{FD32EBBD-76C7-4E72-9304-CC64E1ACC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489" y="1263952"/>
            <a:ext cx="8595213" cy="5309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2092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D8C8-2C51-4E49-B5E7-9EAFFFF3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Feature-PLA traceability 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BBE7647-B3FC-4AE2-B109-A7327932A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0121" y="2224985"/>
            <a:ext cx="7570420" cy="4225533"/>
          </a:xfrm>
        </p:spPr>
        <p:txBody>
          <a:bodyPr>
            <a:normAutofit/>
          </a:bodyPr>
          <a:lstStyle/>
          <a:p>
            <a:pPr marL="0" indent="0" algn="ct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מודל המשתמש להגדיר קשרים בין אלמנטים ששייכים ל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 Model </a:t>
            </a:r>
          </a:p>
          <a:p>
            <a:pPr marL="0" indent="0" algn="ct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ובין אלמנטים ששייכים ל 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Flexible-PLA Model</a:t>
            </a:r>
          </a:p>
          <a:p>
            <a:pPr marL="0" indent="0" algn="ct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מודל זה מגדיר את הכללים אשר מגדרים את יצירת קשרים אלה.</a:t>
            </a:r>
          </a:p>
          <a:p>
            <a:pPr marL="0" indent="0" algn="ct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כללים אלו נקראים כללי הצמדה.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figure 3">
            <a:extLst>
              <a:ext uri="{FF2B5EF4-FFF2-40B4-BE49-F238E27FC236}">
                <a16:creationId xmlns:a16="http://schemas.microsoft.com/office/drawing/2014/main" id="{1D5A286C-4444-4336-A04E-056E17114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88" y="1660114"/>
            <a:ext cx="5075083" cy="491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770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59D7C1-6E25-48C3-B420-ED45FFDB7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7262" y="0"/>
            <a:ext cx="6064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74EBE0-04D0-42B1-93D5-4FC7C9EBA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691" y="2054942"/>
            <a:ext cx="607230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D8C8-2C51-4E49-B5E7-9EAFFFF3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950" y="2194560"/>
            <a:ext cx="5418961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spc="150">
                <a:solidFill>
                  <a:schemeClr val="tx2"/>
                </a:solidFill>
              </a:rPr>
              <a:t>Feature-PLA traceability 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EAEB6D-60FF-455D-B8CC-2AC963CE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 descr="figure 3">
            <a:extLst>
              <a:ext uri="{FF2B5EF4-FFF2-40B4-BE49-F238E27FC236}">
                <a16:creationId xmlns:a16="http://schemas.microsoft.com/office/drawing/2014/main" id="{1D5A286C-4444-4336-A04E-056E17114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233" y="103145"/>
            <a:ext cx="6875153" cy="6651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4301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D8C8-2C51-4E49-B5E7-9EAFFFF3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2" y="804334"/>
            <a:ext cx="4171696" cy="521994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Feature-PLA traceability model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BBE7647-B3FC-4AE2-B109-A7327932A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637" y="573314"/>
            <a:ext cx="7195627" cy="5892799"/>
          </a:xfrm>
        </p:spPr>
        <p:txBody>
          <a:bodyPr anchor="t">
            <a:normAutofit/>
          </a:bodyPr>
          <a:lstStyle/>
          <a:p>
            <a:pPr marL="0" indent="0" algn="ctr">
              <a:spcAft>
                <a:spcPts val="800"/>
              </a:spcAft>
              <a:buNone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Linkage Rule A: A mandatory solitary feature can trace to a component or a PPC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פיצ'ר בודד הכרחי חייב להיות מחובר </a:t>
            </a:r>
            <a:r>
              <a:rPr lang="he-I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לקומפננטה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או ל-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PPC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spcAft>
                <a:spcPts val="80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spcAft>
                <a:spcPts val="800"/>
              </a:spcAft>
              <a:buNone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Linkage Rule B: An optional solitary feature can trace to an optional connector. A feature group can trace to an optional connector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spcAft>
                <a:spcPts val="800"/>
              </a:spcAft>
              <a:buNone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פצ"ר בודד אופציונלי יכול להיות מחובר לחיבור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spcAft>
                <a:spcPts val="800"/>
              </a:spcAft>
              <a:buNone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spcAft>
                <a:spcPts val="800"/>
              </a:spcAft>
              <a:buNone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Linkage Rule C: A feature group can trace to a variability point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spcAft>
                <a:spcPts val="800"/>
              </a:spcAft>
              <a:buNone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פיצ'ר תומך חייב להיות מחובר לנקודות השונות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spcAft>
                <a:spcPts val="800"/>
              </a:spcAft>
              <a:buNone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Linkage Rule D: A grouped feature can trace to an optional component or an optional PPC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פיצ'ר תומך יכול להיות מחובר </a:t>
            </a:r>
            <a:r>
              <a:rPr lang="he-I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לקומפננטה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או ל-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PPC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ctr">
              <a:spcAft>
                <a:spcPts val="800"/>
              </a:spcAft>
              <a:buNone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Linkage Rule E: An optional solitary feature can trace to a variant. A grouped feature can trace with a variant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spcAft>
                <a:spcPts val="800"/>
              </a:spcAft>
              <a:buNone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פיצ'ר בודד הכרחי / תומך יכול להיות מחובר למשתנה.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23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5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D8C8-2C51-4E49-B5E7-9EAFFFF3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33" y="0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 dirty="0" err="1">
                <a:solidFill>
                  <a:schemeClr val="tx2"/>
                </a:solidFill>
              </a:rPr>
              <a:t>הצגה</a:t>
            </a:r>
            <a:r>
              <a:rPr lang="en-US" sz="2800" spc="150" dirty="0">
                <a:solidFill>
                  <a:schemeClr val="tx2"/>
                </a:solidFill>
              </a:rPr>
              <a:t> </a:t>
            </a:r>
            <a:r>
              <a:rPr lang="en-US" sz="2800" spc="150" dirty="0" err="1">
                <a:solidFill>
                  <a:schemeClr val="tx2"/>
                </a:solidFill>
              </a:rPr>
              <a:t>של</a:t>
            </a:r>
            <a:r>
              <a:rPr lang="en-US" sz="2800" spc="150" dirty="0">
                <a:solidFill>
                  <a:schemeClr val="tx2"/>
                </a:solidFill>
              </a:rPr>
              <a:t> </a:t>
            </a:r>
            <a:r>
              <a:rPr lang="en-US" sz="2800" spc="150" dirty="0" err="1">
                <a:solidFill>
                  <a:schemeClr val="tx2"/>
                </a:solidFill>
              </a:rPr>
              <a:t>הקשרים</a:t>
            </a:r>
            <a:r>
              <a:rPr lang="en-US" sz="2800" spc="150" dirty="0">
                <a:solidFill>
                  <a:schemeClr val="tx2"/>
                </a:solidFill>
              </a:rPr>
              <a:t> </a:t>
            </a:r>
            <a:r>
              <a:rPr lang="en-US" sz="2800" spc="150" dirty="0" err="1">
                <a:solidFill>
                  <a:schemeClr val="tx2"/>
                </a:solidFill>
              </a:rPr>
              <a:t>בצורה</a:t>
            </a:r>
            <a:r>
              <a:rPr lang="en-US" sz="2800" spc="150" dirty="0">
                <a:solidFill>
                  <a:schemeClr val="tx2"/>
                </a:solidFill>
              </a:rPr>
              <a:t> </a:t>
            </a:r>
            <a:r>
              <a:rPr lang="en-US" sz="2800" spc="150" dirty="0" err="1">
                <a:solidFill>
                  <a:schemeClr val="tx2"/>
                </a:solidFill>
              </a:rPr>
              <a:t>גרפית</a:t>
            </a:r>
            <a:r>
              <a:rPr lang="en-US" sz="2800" spc="15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figure 4">
            <a:extLst>
              <a:ext uri="{FF2B5EF4-FFF2-40B4-BE49-F238E27FC236}">
                <a16:creationId xmlns:a16="http://schemas.microsoft.com/office/drawing/2014/main" id="{944FCCDB-8294-41D8-9230-9212052BE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7727" y="706271"/>
            <a:ext cx="6276546" cy="5586126"/>
          </a:xfrm>
          <a:prstGeom prst="rect">
            <a:avLst/>
          </a:prstGeom>
          <a:noFill/>
        </p:spPr>
      </p:pic>
      <p:sp>
        <p:nvSpPr>
          <p:cNvPr id="37" name="Rectangle 31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86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0BB94-9885-483C-9C92-AC19EEC4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he-IL" sz="3200">
                <a:solidFill>
                  <a:schemeClr val="tx2"/>
                </a:solidFill>
              </a:rPr>
              <a:t> פ'יצר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55C47-BB06-4F6E-A76A-639411E7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pPr algn="ctr"/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היבט, איכות או מאפיין בולט או ייחודי גלוי למשתמש של מערכת תוכנה או מערכת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114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1DE9-C532-447C-8F03-ED458AB2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he-IL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כללי הצמדה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6EF9-4361-4EB4-894A-1A81105B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4508"/>
            <a:ext cx="4310955" cy="4734353"/>
          </a:xfrm>
        </p:spPr>
        <p:txBody>
          <a:bodyPr>
            <a:normAutofit/>
          </a:bodyPr>
          <a:lstStyle/>
          <a:p>
            <a:pPr marL="0" indent="0" algn="ctr" rtl="1">
              <a:spcAft>
                <a:spcPts val="800"/>
              </a:spcAft>
              <a:buNone/>
            </a:pP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לדוגמא: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קישור העקיבות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ID_003</a:t>
            </a: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מגדיר קשר בין התכונה הבודדת האופציונלית 3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לבין הרכיב האופציונלי שמיישם אותה.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קישור זה עוקב אחר וריאציה שמתממשת על ידי הוספה או הסרה של הרכיב 3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אל/מ תצורת ה-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</a:t>
            </a: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לכן, קישור זה עוקב אחר שונות חיצונית.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קישור העקיבות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ID_005</a:t>
            </a: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מגדיר קשר בין נקודת שונות הקשורה לסוגי הממשקים - קבוצת תכונה – </a:t>
            </a: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לבין נקודת השונות המיישמת אותה.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DBFBD2-23B9-4007-B82F-D0C394407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figure 4">
            <a:extLst>
              <a:ext uri="{FF2B5EF4-FFF2-40B4-BE49-F238E27FC236}">
                <a16:creationId xmlns:a16="http://schemas.microsoft.com/office/drawing/2014/main" id="{D0B4FAAD-05A0-42B6-83B1-DA860D292E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r="3" b="3"/>
          <a:stretch/>
        </p:blipFill>
        <p:spPr bwMode="auto">
          <a:xfrm>
            <a:off x="4523242" y="0"/>
            <a:ext cx="766875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1616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1DE9-C532-447C-8F03-ED458AB2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he-IL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כללי הצמדה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6EF9-4361-4EB4-894A-1A81105B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4508"/>
            <a:ext cx="4310955" cy="4734353"/>
          </a:xfrm>
        </p:spPr>
        <p:txBody>
          <a:bodyPr>
            <a:normAutofit/>
          </a:bodyPr>
          <a:lstStyle/>
          <a:p>
            <a:pPr marL="0" indent="0" algn="ctr" rtl="1">
              <a:spcAft>
                <a:spcPts val="800"/>
              </a:spcAft>
              <a:buNone/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לדוגמא: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 rtl="1">
              <a:spcAft>
                <a:spcPts val="800"/>
              </a:spcAft>
              <a:buNone/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קישור העקיבה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ID_006</a:t>
            </a: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מגדיר קשר בין השונות </a:t>
            </a:r>
            <a:r>
              <a:rPr lang="he-IL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לקומפנטטה</a:t>
            </a: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שממששת אותה.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 rtl="1">
              <a:buNone/>
            </a:pPr>
            <a:r>
              <a:rPr lang="he-IL" sz="1800" b="1" dirty="0"/>
              <a:t>ע"פ התרשים ב</a:t>
            </a:r>
            <a:r>
              <a:rPr lang="en-US" sz="1800" b="1" dirty="0"/>
              <a:t>INTERFACE</a:t>
            </a:r>
            <a:r>
              <a:rPr lang="he-IL" sz="1800" b="1" dirty="0"/>
              <a:t> יש שונות</a:t>
            </a:r>
          </a:p>
          <a:p>
            <a:pPr marL="0" indent="0" algn="ctr" rtl="1">
              <a:buNone/>
            </a:pPr>
            <a:r>
              <a:rPr lang="he-IL" sz="1800" b="1" dirty="0"/>
              <a:t>או שמגדירים את המקלדת או שמגדירים את ה</a:t>
            </a:r>
            <a:r>
              <a:rPr lang="en-US" sz="1800" b="1" dirty="0"/>
              <a:t>TOUCH</a:t>
            </a:r>
            <a:r>
              <a:rPr lang="he-IL" sz="1800" b="1" dirty="0"/>
              <a:t>.</a:t>
            </a:r>
          </a:p>
          <a:p>
            <a:pPr marL="0" indent="0" algn="ctr" rtl="1">
              <a:buNone/>
            </a:pPr>
            <a:r>
              <a:rPr lang="he-IL" sz="1800" b="1" dirty="0"/>
              <a:t>ולכן, לא תמיד קשר זה מתממש ( כאשר לא מגדירים אותו)</a:t>
            </a:r>
            <a:endParaRPr lang="en-US" sz="18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DBFBD2-23B9-4007-B82F-D0C394407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figure 4">
            <a:extLst>
              <a:ext uri="{FF2B5EF4-FFF2-40B4-BE49-F238E27FC236}">
                <a16:creationId xmlns:a16="http://schemas.microsoft.com/office/drawing/2014/main" id="{D0B4FAAD-05A0-42B6-83B1-DA860D292E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r="3" b="3"/>
          <a:stretch/>
        </p:blipFill>
        <p:spPr bwMode="auto">
          <a:xfrm>
            <a:off x="4407537" y="98629"/>
            <a:ext cx="7448179" cy="66607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1198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137D-5BD0-4B49-9F7E-47DD24E5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BEAB-0431-4D06-AD2F-7FB284D2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שאלות המחקר שהוגדרו:</a:t>
            </a:r>
          </a:p>
          <a:p>
            <a:pPr marL="0" indent="0" algn="r" rtl="1">
              <a:buNone/>
            </a:pPr>
            <a:r>
              <a:rPr lang="he-IL" dirty="0"/>
              <a:t>1. האם המודלים הנ"ל אכן מספיקים בשביל המהנדסים על מנת להגדיר את כל הדרישות לכל סוגי המוצרים?</a:t>
            </a:r>
          </a:p>
          <a:p>
            <a:pPr marL="0" indent="0" algn="r" rtl="1">
              <a:buNone/>
            </a:pPr>
            <a:r>
              <a:rPr lang="he-IL" dirty="0"/>
              <a:t>2. האם המודלים תורמים להגדרה מבנה הקוד של המוצרים?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09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4904-B8F1-49E6-8DD9-FE6F9703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כיצד נאספו הנתונים?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3B9F-752D-4170-A88E-AFBB30930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e-IL" dirty="0"/>
              <a:t>תצפיות</a:t>
            </a:r>
          </a:p>
          <a:p>
            <a:pPr algn="r"/>
            <a:r>
              <a:rPr lang="he-IL" dirty="0"/>
              <a:t>ראיונות</a:t>
            </a:r>
          </a:p>
          <a:p>
            <a:pPr algn="r"/>
            <a:r>
              <a:rPr lang="he-IL" dirty="0"/>
              <a:t>שאלונים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34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D4D-97CA-49BD-A3E4-92BA7241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ביצוע הניסוי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DDBF-A01A-4111-81FC-B4455BE1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/>
            <a:r>
              <a:rPr lang="he-IL" dirty="0"/>
              <a:t>על מנת לבחון את השאלות הנ"ל יש צורך במימוש המודלים בעולם האמיתי </a:t>
            </a:r>
          </a:p>
          <a:p>
            <a:pPr algn="ctr" rtl="1"/>
            <a:endParaRPr lang="he-IL" dirty="0"/>
          </a:p>
          <a:p>
            <a:pPr algn="ctr" rtl="1"/>
            <a:r>
              <a:rPr lang="he-IL" dirty="0"/>
              <a:t>המערכת שנבחרה היא מערכת לניהול חשמל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62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D4D-97CA-49BD-A3E4-92BA7241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למה מערכת החשמל נבחרה?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DDBF-A01A-4111-81FC-B4455BE1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המערכת מכילה הרבה מגוון רחב של שונות:</a:t>
            </a:r>
          </a:p>
          <a:p>
            <a:pPr algn="r" rtl="1"/>
            <a:r>
              <a:rPr lang="he-IL" dirty="0"/>
              <a:t> ממשק המשתמש :</a:t>
            </a:r>
          </a:p>
          <a:p>
            <a:pPr lvl="1" algn="r" rtl="1"/>
            <a:r>
              <a:rPr lang="he-IL" dirty="0"/>
              <a:t>אפליקציה</a:t>
            </a:r>
          </a:p>
          <a:p>
            <a:pPr lvl="1" algn="r" rtl="1"/>
            <a:r>
              <a:rPr lang="he-IL" dirty="0"/>
              <a:t>מערכת למחשב</a:t>
            </a:r>
          </a:p>
          <a:p>
            <a:pPr lvl="1" algn="r" rtl="1"/>
            <a:r>
              <a:rPr lang="he-IL" dirty="0"/>
              <a:t>אתר</a:t>
            </a:r>
          </a:p>
          <a:p>
            <a:pPr lvl="1"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9167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D4D-97CA-49BD-A3E4-92BA7241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למה מערכת החשמל נבחרה?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DDBF-A01A-4111-81FC-B4455BE1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/>
            <a:r>
              <a:rPr lang="he-IL" sz="2400" dirty="0"/>
              <a:t>מערכת למדידה חכמה</a:t>
            </a:r>
          </a:p>
          <a:p>
            <a:pPr lvl="2" algn="ctr" rtl="1"/>
            <a:r>
              <a:rPr lang="he-IL" sz="2000" dirty="0"/>
              <a:t>משתמשת באלגוריתם לחישוב של האנרגיה ב48 שעות האחרונות, כלומר ניתן לחשב גם בזמן אמת וגם נתונים היסטוריים</a:t>
            </a:r>
          </a:p>
          <a:p>
            <a:pPr lvl="1"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9127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D4D-97CA-49BD-A3E4-92BA7241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למה מערכת החשמל נבחרה?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DDBF-A01A-4111-81FC-B4455BE1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2400" dirty="0"/>
              <a:t>מערכת לניטור איכות החשמל</a:t>
            </a:r>
          </a:p>
          <a:p>
            <a:pPr lvl="2" algn="ctr" rtl="1"/>
            <a:r>
              <a:rPr lang="he-IL" sz="2000" dirty="0"/>
              <a:t>סט של אלגוריתם שניתן להפעיל שמספק מידע כמו אזעקות, אירועים הפרעות ועוד</a:t>
            </a:r>
          </a:p>
          <a:p>
            <a:pPr lvl="1" algn="ctr" rtl="1"/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275517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D4D-97CA-49BD-A3E4-92BA7241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כיצד בוצע הניסוי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DDBF-A01A-4111-81FC-B4455BE1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e-IL" dirty="0"/>
              <a:t>10 אנשים חולקו ל2 קבוצות:</a:t>
            </a:r>
          </a:p>
          <a:p>
            <a:pPr marL="0" indent="0" algn="ctr">
              <a:buNone/>
            </a:pPr>
            <a:r>
              <a:rPr lang="en-US" dirty="0"/>
              <a:t>OPTIMETER</a:t>
            </a:r>
            <a:r>
              <a:rPr lang="he-IL" dirty="0"/>
              <a:t> </a:t>
            </a:r>
            <a:r>
              <a:rPr lang="en-US" dirty="0"/>
              <a:t>I</a:t>
            </a:r>
            <a:endParaRPr lang="he-IL" dirty="0"/>
          </a:p>
          <a:p>
            <a:pPr marL="0" indent="0" algn="ctr">
              <a:buNone/>
            </a:pPr>
            <a:r>
              <a:rPr lang="en-US" dirty="0"/>
              <a:t>OPTIMETER</a:t>
            </a:r>
            <a:r>
              <a:rPr lang="he-IL" dirty="0"/>
              <a:t>  </a:t>
            </a:r>
            <a:r>
              <a:rPr lang="en-US" dirty="0"/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1680758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73A-7E06-43E9-8D0E-BFB527DD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OPTIMETER</a:t>
            </a:r>
            <a:r>
              <a:rPr lang="he-IL" dirty="0"/>
              <a:t> </a:t>
            </a:r>
            <a:r>
              <a:rPr lang="en-US" dirty="0"/>
              <a:t>I</a:t>
            </a:r>
            <a:br>
              <a:rPr lang="he-IL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D2B2-9067-4839-BFD4-6C6A8AFD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he-IL" dirty="0"/>
              <a:t>הקבוצה אשר היוותה את מנהלי קו הייצור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7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B2BEF-731E-46EB-916E-1BA8683F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he-IL" sz="3200">
                <a:solidFill>
                  <a:schemeClr val="tx2"/>
                </a:solidFill>
              </a:rPr>
              <a:t> </a:t>
            </a:r>
            <a:r>
              <a:rPr lang="en-US" sz="3200">
                <a:solidFill>
                  <a:schemeClr val="tx2"/>
                </a:solidFill>
              </a:rPr>
              <a:t>SPLE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8F6D6-D7DD-43E1-A2B4-A8552C342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pPr algn="ctr" rtl="1"/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קווי מוצרי תוכנה, או פיתוח קו מוצרי תוכנה.</a:t>
            </a:r>
          </a:p>
          <a:p>
            <a:pPr algn="ctr" rtl="1"/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מושג זה מתייחס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לשיטות, כלים וטכניקות של הנדסת תוכנה ליצירת אוסף של מערכות תוכנה דומות תוך שימוש באמצעי ייצור משותפים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0689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73A-7E06-43E9-8D0E-BFB527DD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OPTIMETER</a:t>
            </a:r>
            <a:r>
              <a:rPr lang="he-IL" dirty="0"/>
              <a:t> </a:t>
            </a:r>
            <a:r>
              <a:rPr lang="en-US" dirty="0"/>
              <a:t>II</a:t>
            </a:r>
            <a:br>
              <a:rPr lang="he-IL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D2B2-9067-4839-BFD4-6C6A8AFD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he-IL" dirty="0"/>
              <a:t>הקבוצה אשרה היוותה את מפתחי המוצר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70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73A-7E06-43E9-8D0E-BFB527DD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 ראשון בניסוי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D2B2-9067-4839-BFD4-6C6A8AFD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43577"/>
            <a:ext cx="9784080" cy="4206240"/>
          </a:xfrm>
        </p:spPr>
        <p:txBody>
          <a:bodyPr/>
          <a:lstStyle/>
          <a:p>
            <a:pPr algn="r" rtl="1"/>
            <a:r>
              <a:rPr lang="he-IL" dirty="0"/>
              <a:t>הקבוצה אשרה היוותה את מנהלי קו המוצר (</a:t>
            </a:r>
            <a:r>
              <a:rPr lang="en-US" dirty="0"/>
              <a:t> </a:t>
            </a:r>
            <a:r>
              <a:rPr lang="he-IL" dirty="0"/>
              <a:t>כלומר </a:t>
            </a:r>
            <a:r>
              <a:rPr lang="en-US" dirty="0"/>
              <a:t>I</a:t>
            </a:r>
            <a:r>
              <a:rPr lang="he-IL" dirty="0"/>
              <a:t> </a:t>
            </a:r>
            <a:r>
              <a:rPr lang="en-US" dirty="0"/>
              <a:t>OPTIMETER</a:t>
            </a:r>
            <a:r>
              <a:rPr lang="he-IL" dirty="0"/>
              <a:t>)</a:t>
            </a:r>
            <a:r>
              <a:rPr lang="en-US" dirty="0"/>
              <a:t>  </a:t>
            </a:r>
            <a:r>
              <a:rPr lang="he-IL" dirty="0"/>
              <a:t>החלו בניתוח הרכיבים ע"י  </a:t>
            </a:r>
            <a:r>
              <a:rPr lang="en-US" dirty="0"/>
              <a:t> Feature</a:t>
            </a:r>
            <a:r>
              <a:rPr lang="he-IL" dirty="0"/>
              <a:t>מודל: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C29A2-8FDB-4870-A6E4-14FC1F52F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36" y="2876671"/>
            <a:ext cx="10183646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2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73A-7E06-43E9-8D0E-BFB527DD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שלב שני בניסוי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D2B2-9067-4839-BFD4-6C6A8AFD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510" y="1958516"/>
            <a:ext cx="9784080" cy="4206240"/>
          </a:xfrm>
        </p:spPr>
        <p:txBody>
          <a:bodyPr/>
          <a:lstStyle/>
          <a:p>
            <a:pPr algn="r" rtl="1"/>
            <a:r>
              <a:rPr lang="he-IL" dirty="0"/>
              <a:t>הקבוצה אשרה היוותה את מנהלי קו המוצר (</a:t>
            </a:r>
            <a:r>
              <a:rPr lang="en-US" dirty="0"/>
              <a:t> </a:t>
            </a:r>
            <a:r>
              <a:rPr lang="he-IL" dirty="0"/>
              <a:t>כלומר </a:t>
            </a:r>
            <a:r>
              <a:rPr lang="en-US" dirty="0"/>
              <a:t>I</a:t>
            </a:r>
            <a:r>
              <a:rPr lang="he-IL" dirty="0"/>
              <a:t> </a:t>
            </a:r>
            <a:r>
              <a:rPr lang="en-US" dirty="0"/>
              <a:t>OPTIMETER</a:t>
            </a:r>
            <a:r>
              <a:rPr lang="he-IL" dirty="0"/>
              <a:t>)</a:t>
            </a:r>
            <a:r>
              <a:rPr lang="en-US" dirty="0"/>
              <a:t>  </a:t>
            </a:r>
            <a:r>
              <a:rPr lang="he-IL" dirty="0"/>
              <a:t>החלו בניתוח הרכיבים ע"י  </a:t>
            </a:r>
            <a:r>
              <a:rPr lang="en-US" dirty="0"/>
              <a:t> </a:t>
            </a:r>
            <a:r>
              <a:rPr lang="en-US" dirty="0" err="1"/>
              <a:t>FlexiblePLA</a:t>
            </a:r>
            <a:r>
              <a:rPr lang="en-US" dirty="0"/>
              <a:t> model </a:t>
            </a:r>
            <a:r>
              <a:rPr lang="en-US" dirty="0" err="1"/>
              <a:t>model</a:t>
            </a:r>
            <a:r>
              <a:rPr lang="he-IL" dirty="0"/>
              <a:t>מודל: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673A4-A8F3-4FA9-8C6D-D07209B13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53" y="2631316"/>
            <a:ext cx="8553634" cy="422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73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73A-7E06-43E9-8D0E-BFB527DD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שלב שלישי בניסוי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D2B2-9067-4839-BFD4-6C6A8AFD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510" y="1958516"/>
            <a:ext cx="9784080" cy="4206240"/>
          </a:xfrm>
        </p:spPr>
        <p:txBody>
          <a:bodyPr/>
          <a:lstStyle/>
          <a:p>
            <a:pPr algn="r" rtl="1"/>
            <a:r>
              <a:rPr lang="he-IL" dirty="0"/>
              <a:t>הקבוצה אשרה היוותה את מנהלי קו המוצר (</a:t>
            </a:r>
            <a:r>
              <a:rPr lang="en-US" dirty="0"/>
              <a:t> </a:t>
            </a:r>
            <a:r>
              <a:rPr lang="he-IL" dirty="0"/>
              <a:t>כלומר </a:t>
            </a:r>
            <a:r>
              <a:rPr lang="en-US" dirty="0"/>
              <a:t>I</a:t>
            </a:r>
            <a:r>
              <a:rPr lang="he-IL" dirty="0"/>
              <a:t> </a:t>
            </a:r>
            <a:r>
              <a:rPr lang="en-US" dirty="0"/>
              <a:t>OPTIMETER</a:t>
            </a:r>
            <a:r>
              <a:rPr lang="he-IL" dirty="0"/>
              <a:t>)</a:t>
            </a:r>
            <a:r>
              <a:rPr lang="en-US" dirty="0"/>
              <a:t>  </a:t>
            </a:r>
            <a:r>
              <a:rPr lang="he-IL" dirty="0"/>
              <a:t>החלו באיחוד המודלים ל</a:t>
            </a:r>
            <a:r>
              <a:rPr lang="en-US" dirty="0"/>
              <a:t>Feature-PLA traceability model</a:t>
            </a:r>
            <a:r>
              <a:rPr lang="he-IL" dirty="0"/>
              <a:t> -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FE23A-E1D7-48F1-861B-EA0060E5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04" y="2564485"/>
            <a:ext cx="7005517" cy="42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32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73A-7E06-43E9-8D0E-BFB527DD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361" y="-114300"/>
            <a:ext cx="9784080" cy="1508760"/>
          </a:xfrm>
        </p:spPr>
        <p:txBody>
          <a:bodyPr/>
          <a:lstStyle/>
          <a:p>
            <a:r>
              <a:rPr lang="he-IL" dirty="0"/>
              <a:t>שלב שלישי בניסוי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FE23A-E1D7-48F1-861B-EA0060E5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747" y="878771"/>
            <a:ext cx="9270252" cy="568151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1C2E8-5FD6-439C-A84C-F634149C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84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73A-7E06-43E9-8D0E-BFB527DD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710" y="247207"/>
            <a:ext cx="9784080" cy="1508760"/>
          </a:xfrm>
        </p:spPr>
        <p:txBody>
          <a:bodyPr/>
          <a:lstStyle/>
          <a:p>
            <a:r>
              <a:rPr lang="he-IL" dirty="0"/>
              <a:t>שלב רביעי בניסוי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1C2E8-5FD6-439C-A84C-F634149C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הקבוצה אשרה היוותה את מפתחי המוצר(</a:t>
            </a:r>
            <a:r>
              <a:rPr lang="en-US" dirty="0"/>
              <a:t> </a:t>
            </a:r>
            <a:r>
              <a:rPr lang="he-IL" dirty="0"/>
              <a:t>כלומר  </a:t>
            </a:r>
            <a:r>
              <a:rPr lang="en-US" dirty="0"/>
              <a:t>OPTIMETER</a:t>
            </a:r>
            <a:r>
              <a:rPr lang="he-IL" dirty="0"/>
              <a:t> </a:t>
            </a:r>
            <a:r>
              <a:rPr lang="en-US" dirty="0"/>
              <a:t>II</a:t>
            </a:r>
            <a:r>
              <a:rPr lang="he-IL" dirty="0"/>
              <a:t>)</a:t>
            </a:r>
            <a:r>
              <a:rPr lang="en-US" dirty="0"/>
              <a:t>  </a:t>
            </a:r>
            <a:r>
              <a:rPr lang="he-IL" dirty="0"/>
              <a:t>החלו במעבר על המודל של השלב הקודם ובפיתוח הרכיבים הנדרשים</a:t>
            </a:r>
            <a:endParaRPr lang="en-US" dirty="0"/>
          </a:p>
          <a:p>
            <a:pPr algn="l" rtl="1"/>
            <a:r>
              <a:rPr lang="he-I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1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73A-7E06-43E9-8D0E-BFB527DD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47" y="268472"/>
            <a:ext cx="9784080" cy="1508760"/>
          </a:xfrm>
        </p:spPr>
        <p:txBody>
          <a:bodyPr/>
          <a:lstStyle/>
          <a:p>
            <a:pPr algn="ctr"/>
            <a:r>
              <a:rPr lang="he-IL" dirty="0"/>
              <a:t>האם המודלים תרמו?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1C2E8-5FD6-439C-A84C-F634149C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/>
            <a:r>
              <a:rPr lang="he-IL" dirty="0"/>
              <a:t>בעת ביצוע שלב הרביעי בניסוי, בוצעו ראיונות לקבוצה של מפתחי המוצר על מנת לבדוק את תרומת במודלים</a:t>
            </a:r>
          </a:p>
          <a:p>
            <a:pPr algn="l" rtl="1"/>
            <a:r>
              <a:rPr lang="he-I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24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73A-7E06-43E9-8D0E-BFB527DD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47" y="268472"/>
            <a:ext cx="9784080" cy="1508760"/>
          </a:xfrm>
        </p:spPr>
        <p:txBody>
          <a:bodyPr/>
          <a:lstStyle/>
          <a:p>
            <a:pPr algn="ctr"/>
            <a:r>
              <a:rPr lang="he-IL" dirty="0"/>
              <a:t>האם המודלים תרמו?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1C2E8-5FD6-439C-A84C-F634149C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2400" dirty="0"/>
              <a:t>לאחר ניתוח הראיונות ניתן היה להסיק ששימוש במודל עזר למפתחי המוצר לזהות בדיוק היכן קיימת כל קונפיגורציה לכל רכיב וכיצד היא מוגדרת.</a:t>
            </a:r>
          </a:p>
          <a:p>
            <a:pPr algn="ctr" rtl="1"/>
            <a:endParaRPr lang="he-IL" sz="2400" dirty="0"/>
          </a:p>
          <a:p>
            <a:pPr algn="ctr" rtl="1"/>
            <a:r>
              <a:rPr lang="he-IL" sz="2400" dirty="0"/>
              <a:t>בנוסף, המודל עזר להמחיש למפתחים איזה רכיבים נדרשים במוצר ואיזה אינן נדרשים ואיפה קיימת שונות.</a:t>
            </a:r>
          </a:p>
          <a:p>
            <a:pPr algn="ctr" rtl="1"/>
            <a:r>
              <a:rPr lang="he-IL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26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73A-7E06-43E9-8D0E-BFB527DD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47" y="268472"/>
            <a:ext cx="9784080" cy="1508760"/>
          </a:xfrm>
        </p:spPr>
        <p:txBody>
          <a:bodyPr/>
          <a:lstStyle/>
          <a:p>
            <a:pPr algn="ctr"/>
            <a:r>
              <a:rPr lang="he-IL" dirty="0"/>
              <a:t>מסקנות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1C2E8-5FD6-439C-A84C-F634149C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שימוש במודלים הללו אכן תורם להעברת ידע בצורה מסודרת וברורה לאנשי הפיתוח</a:t>
            </a:r>
          </a:p>
          <a:p>
            <a:pPr algn="r" rtl="1"/>
            <a:r>
              <a:rPr lang="he-IL" dirty="0"/>
              <a:t>ומאפשר למפתחים להבין טוב יותר מה לפתח ובאיזה קונפיגורציה להשתמש לכל מוצר.</a:t>
            </a:r>
          </a:p>
          <a:p>
            <a:pPr algn="l" rtl="1"/>
            <a:r>
              <a:rPr lang="he-I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10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C986-A8F8-44D4-A8FA-132712CB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מסקנות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923A-243A-45D7-85C3-94CF76883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1979782"/>
            <a:ext cx="9784080" cy="4206240"/>
          </a:xfrm>
        </p:spPr>
        <p:txBody>
          <a:bodyPr/>
          <a:lstStyle/>
          <a:p>
            <a:pPr algn="r" rtl="1"/>
            <a:r>
              <a:rPr lang="he-IL" dirty="0"/>
              <a:t>חשוב לבצע מעקב אחרי השינויים הפנימים וגם מעקב השינויים החיצוניים על מנת להתמודד עם כל השינויים העתידיים שיהיו במוצרים הבאים שיפותחו בקו המוצר.</a:t>
            </a:r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2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B2BEF-731E-46EB-916E-1BA8683F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he-IL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PLA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8F6D6-D7DD-43E1-A2B4-A8552C342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pPr algn="ctr"/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420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C986-A8F8-44D4-A8FA-132712CB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מהן המסקנות? מה ניתן לבצע כדי לקדם את המחקר (מחקר עתידי)?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923A-243A-45D7-85C3-94CF76883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1979782"/>
            <a:ext cx="9784080" cy="4206240"/>
          </a:xfrm>
        </p:spPr>
        <p:txBody>
          <a:bodyPr/>
          <a:lstStyle/>
          <a:p>
            <a:pPr algn="r" rtl="1"/>
            <a:r>
              <a:rPr lang="he-IL" dirty="0"/>
              <a:t>בעתיד, הידע שהוגדר בדרישות של השינויים הפנימים וחיצוניים יאפשר לנתח את הדרישות החדשות שרוצים לממש ולראות כיצד זה משפיע על כל רכיב במערכת</a:t>
            </a:r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94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ED89-523E-462F-8138-5F769B93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כיצד ניתן לנצל את הרעיונות במאמר כדי לשפר את התשובה לשאלת החקר שלכם?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15467-74BC-4C19-9CB3-CD40E263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לבצע תיעוד למה שכל אחד יעשה בחלק שלו, גם הדומה בין החלקים וגם השונה</a:t>
            </a:r>
          </a:p>
          <a:p>
            <a:pPr algn="r" rtl="1"/>
            <a:r>
              <a:rPr lang="he-IL" dirty="0"/>
              <a:t>שהתיעוד יתבצע במסמך שנגיש לכל חברי הצוות</a:t>
            </a:r>
          </a:p>
          <a:p>
            <a:pPr algn="r" rtl="1"/>
            <a:r>
              <a:rPr lang="he-IL" dirty="0"/>
              <a:t>לייצר מודל לפני שאנחנו מתחילים לבצע את הפיתוח על מנת לוודא שכולם מבינים כיצד בדיוק הפיתוח יתבצע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3172-278E-499D-BA92-D976636F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he-IL" dirty="0"/>
              <a:t>קצת רקע....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8793F-0D29-4B0B-985E-2BCD4D525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6263640" cy="4206240"/>
          </a:xfrm>
        </p:spPr>
        <p:txBody>
          <a:bodyPr>
            <a:normAutofit/>
          </a:bodyPr>
          <a:lstStyle/>
          <a:p>
            <a:pPr marL="0" indent="0" algn="ctr" rtl="1">
              <a:spcAft>
                <a:spcPts val="800"/>
              </a:spcAft>
              <a:buNone/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כיום המעקב אחר השינויים של המוצר הם ברמה של הוספת או הסרת קוממפננטות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he-IL" dirty="0"/>
          </a:p>
          <a:p>
            <a:pPr marL="0" indent="0" algn="ctr">
              <a:buNone/>
            </a:pP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אך קיימים גם שינויים פנימיים בתוך אותם קוממפננטות שנדרש לעקוב אחריהם אך רוב המודלים הנוכחיים משמשים להצגת </a:t>
            </a:r>
            <a:r>
              <a:rPr lang="he-IL" dirty="0"/>
              <a:t>הוספה או הסרה של אלמנטים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F677C-BDB7-A398-D2F2-C1DAE6D497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6" r="33741"/>
          <a:stretch/>
        </p:blipFill>
        <p:spPr>
          <a:xfrm>
            <a:off x="7847215" y="1822028"/>
            <a:ext cx="4342220" cy="50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7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B9FC-A977-4969-B9A4-B39716F5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שינויים פנימיים וחיצוניים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2F4E6-D03C-4559-A94C-3D2540524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400" dirty="0"/>
              <a:t>שינוי פנימי:</a:t>
            </a:r>
          </a:p>
          <a:p>
            <a:pPr lvl="1" algn="r" rtl="1"/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שינויים במחלקות, סרוויסים , חיבור </a:t>
            </a:r>
            <a:r>
              <a:rPr lang="he-IL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לדאטא</a:t>
            </a:r>
            <a:r>
              <a:rPr lang="he-I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בסיס.</a:t>
            </a:r>
            <a:endParaRPr lang="he-IL" sz="2400" dirty="0"/>
          </a:p>
          <a:p>
            <a:pPr algn="r" rtl="1"/>
            <a:endParaRPr lang="he-IL" sz="2400" dirty="0"/>
          </a:p>
          <a:p>
            <a:pPr algn="r" rtl="1"/>
            <a:r>
              <a:rPr lang="he-IL" sz="2400" dirty="0"/>
              <a:t>שינוי חיצוני: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הוספה או הסרה של </a:t>
            </a:r>
            <a:r>
              <a:rPr lang="he-I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קומפננטות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r" rt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9752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4C23-89CA-4CE8-894C-7D5887F2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הבעיה...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4D9F-953D-4EB0-BFE2-8B0B27B62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קשה מאוד לעקוב אחרי שינויים אשר מתרחשים בתוך </a:t>
            </a:r>
            <a:r>
              <a:rPr lang="he-I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הקומפננטות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עצמם במקביל לשינויים החיצונים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כיצד לעקוב אחרי שינויים פנימיים וחיצוניים.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1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4D83-DB21-4C9E-BCD4-AB9632CA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מטרה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2E99D-7FD2-49F6-B15C-FAA194F6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לצמצם את כמות ההחלטות שגורמות לשגיאות כאשר מגדירים דרישות למוצרי השונים.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2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4D83-DB21-4C9E-BCD4-AB9632CA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Traceability </a:t>
            </a:r>
            <a:r>
              <a:rPr lang="he-IL" sz="4000" dirty="0"/>
              <a:t>עקיבות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2E99D-7FD2-49F6-B15C-FAA194F6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sz="2400" dirty="0"/>
          </a:p>
          <a:p>
            <a:pPr marL="0" indent="0" algn="ctr">
              <a:buNone/>
            </a:pPr>
            <a:r>
              <a:rPr lang="he-IL" sz="2400" dirty="0"/>
              <a:t>עקיבות מגדירה ומתחזקת את הקשר בין הקוד לבין הדרישות</a:t>
            </a:r>
          </a:p>
          <a:p>
            <a:pPr marL="0" indent="0" algn="ctr">
              <a:buNone/>
            </a:pPr>
            <a:r>
              <a:rPr lang="he-IL" sz="2400" dirty="0"/>
              <a:t>ולהפך, בין הדרישות לקוד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102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345</TotalTime>
  <Words>1171</Words>
  <Application>Microsoft Office PowerPoint</Application>
  <PresentationFormat>Widescreen</PresentationFormat>
  <Paragraphs>204</Paragraphs>
  <Slides>41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Corbel</vt:lpstr>
      <vt:lpstr>Georgia</vt:lpstr>
      <vt:lpstr>inherit</vt:lpstr>
      <vt:lpstr>Segoe UI</vt:lpstr>
      <vt:lpstr>Wingdings</vt:lpstr>
      <vt:lpstr>Banded</vt:lpstr>
      <vt:lpstr>מודל למעקב אחר שונות:  מפיצ'רים לארכיטקטורת המוצרים </vt:lpstr>
      <vt:lpstr> פ'יצר</vt:lpstr>
      <vt:lpstr> SPLE </vt:lpstr>
      <vt:lpstr> PLA </vt:lpstr>
      <vt:lpstr>קצת רקע....</vt:lpstr>
      <vt:lpstr>שינויים פנימיים וחיצוניים</vt:lpstr>
      <vt:lpstr>הבעיה...</vt:lpstr>
      <vt:lpstr>מטרה</vt:lpstr>
      <vt:lpstr>Traceability עקיבות</vt:lpstr>
      <vt:lpstr>הפתרון המוצג</vt:lpstr>
      <vt:lpstr> PPC - Plastic Partial Components</vt:lpstr>
      <vt:lpstr> FODA - feature-oriented domain analysis</vt:lpstr>
      <vt:lpstr> FODA - feature-oriented domain analysis</vt:lpstr>
      <vt:lpstr>The Flexible-PLA model</vt:lpstr>
      <vt:lpstr>The Flexible-PLA model</vt:lpstr>
      <vt:lpstr>Feature-PLA traceability model</vt:lpstr>
      <vt:lpstr>Feature-PLA traceability model</vt:lpstr>
      <vt:lpstr>Feature-PLA traceability model</vt:lpstr>
      <vt:lpstr>הצגה של הקשרים בצורה גרפית:</vt:lpstr>
      <vt:lpstr>כללי הצמדה </vt:lpstr>
      <vt:lpstr>כללי הצמדה </vt:lpstr>
      <vt:lpstr>Case study</vt:lpstr>
      <vt:lpstr>כיצד נאספו הנתונים?</vt:lpstr>
      <vt:lpstr>ביצוע הניסוי</vt:lpstr>
      <vt:lpstr>למה מערכת החשמל נבחרה?</vt:lpstr>
      <vt:lpstr>למה מערכת החשמל נבחרה?</vt:lpstr>
      <vt:lpstr>למה מערכת החשמל נבחרה?</vt:lpstr>
      <vt:lpstr>כיצד בוצע הניסוי</vt:lpstr>
      <vt:lpstr>OPTIMETER I </vt:lpstr>
      <vt:lpstr>OPTIMETER II </vt:lpstr>
      <vt:lpstr>שלב ראשון בניסוי</vt:lpstr>
      <vt:lpstr>שלב שני בניסוי</vt:lpstr>
      <vt:lpstr>שלב שלישי בניסוי</vt:lpstr>
      <vt:lpstr>שלב שלישי בניסוי</vt:lpstr>
      <vt:lpstr>שלב רביעי בניסוי</vt:lpstr>
      <vt:lpstr>האם המודלים תרמו?</vt:lpstr>
      <vt:lpstr>האם המודלים תרמו?</vt:lpstr>
      <vt:lpstr>מסקנות</vt:lpstr>
      <vt:lpstr>מסקנות</vt:lpstr>
      <vt:lpstr>מהן המסקנות? מה ניתן לבצע כדי לקדם את המחקר (מחקר עתידי)?</vt:lpstr>
      <vt:lpstr>כיצד ניתן לנצל את הרעיונות במאמר כדי לשפר את התשובה לשאלת החקר שלכם?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מודל למעקב אחר שונות:  מפיצ'רים לארכיטקטורת המוצרים</dc:title>
  <dc:creator>Meshi Kroitoro</dc:creator>
  <cp:lastModifiedBy>משי קרויטורו</cp:lastModifiedBy>
  <cp:revision>6</cp:revision>
  <dcterms:created xsi:type="dcterms:W3CDTF">2022-04-20T15:05:54Z</dcterms:created>
  <dcterms:modified xsi:type="dcterms:W3CDTF">2022-04-23T14:28:19Z</dcterms:modified>
</cp:coreProperties>
</file>