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DFBE-46D4-4A82-8BA7-2C83C58C7A46}" type="datetimeFigureOut">
              <a:rPr lang="en-NZ" smtClean="0"/>
              <a:t>16/08/2017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E11A-AF6E-4CEE-B382-45ECEEC2DA99}" type="slidenum">
              <a:rPr lang="en-NZ" smtClean="0"/>
              <a:t>‹#›</a:t>
            </a:fld>
            <a:endParaRPr lang="en-N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84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DFBE-46D4-4A82-8BA7-2C83C58C7A46}" type="datetimeFigureOut">
              <a:rPr lang="en-NZ" smtClean="0"/>
              <a:t>16/08/2017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E11A-AF6E-4CEE-B382-45ECEEC2DA9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5774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DFBE-46D4-4A82-8BA7-2C83C58C7A46}" type="datetimeFigureOut">
              <a:rPr lang="en-NZ" smtClean="0"/>
              <a:t>16/08/2017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E11A-AF6E-4CEE-B382-45ECEEC2DA9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1026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DFBE-46D4-4A82-8BA7-2C83C58C7A46}" type="datetimeFigureOut">
              <a:rPr lang="en-NZ" smtClean="0"/>
              <a:t>16/08/2017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E11A-AF6E-4CEE-B382-45ECEEC2DA9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871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DFBE-46D4-4A82-8BA7-2C83C58C7A46}" type="datetimeFigureOut">
              <a:rPr lang="en-NZ" smtClean="0"/>
              <a:t>16/08/2017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E11A-AF6E-4CEE-B382-45ECEEC2DA99}" type="slidenum">
              <a:rPr lang="en-NZ" smtClean="0"/>
              <a:t>‹#›</a:t>
            </a:fld>
            <a:endParaRPr lang="en-N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38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DFBE-46D4-4A82-8BA7-2C83C58C7A46}" type="datetimeFigureOut">
              <a:rPr lang="en-NZ" smtClean="0"/>
              <a:t>16/08/2017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E11A-AF6E-4CEE-B382-45ECEEC2DA9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1944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DFBE-46D4-4A82-8BA7-2C83C58C7A46}" type="datetimeFigureOut">
              <a:rPr lang="en-NZ" smtClean="0"/>
              <a:t>16/08/2017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E11A-AF6E-4CEE-B382-45ECEEC2DA9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484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DFBE-46D4-4A82-8BA7-2C83C58C7A46}" type="datetimeFigureOut">
              <a:rPr lang="en-NZ" smtClean="0"/>
              <a:t>16/08/2017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E11A-AF6E-4CEE-B382-45ECEEC2DA9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9558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DFBE-46D4-4A82-8BA7-2C83C58C7A46}" type="datetimeFigureOut">
              <a:rPr lang="en-NZ" smtClean="0"/>
              <a:t>16/08/2017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E11A-AF6E-4CEE-B382-45ECEEC2DA9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837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89ADFBE-46D4-4A82-8BA7-2C83C58C7A46}" type="datetimeFigureOut">
              <a:rPr lang="en-NZ" smtClean="0"/>
              <a:t>16/08/2017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BEE11A-AF6E-4CEE-B382-45ECEEC2DA9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498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9ADFBE-46D4-4A82-8BA7-2C83C58C7A46}" type="datetimeFigureOut">
              <a:rPr lang="en-NZ" smtClean="0"/>
              <a:t>16/08/2017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BEE11A-AF6E-4CEE-B382-45ECEEC2DA9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5156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89ADFBE-46D4-4A82-8BA7-2C83C58C7A46}" type="datetimeFigureOut">
              <a:rPr lang="en-NZ" smtClean="0"/>
              <a:t>16/08/2017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BEE11A-AF6E-4CEE-B382-45ECEEC2DA99}" type="slidenum">
              <a:rPr lang="en-NZ" smtClean="0"/>
              <a:t>‹#›</a:t>
            </a:fld>
            <a:endParaRPr lang="en-NZ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38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52" r:id="rId1"/>
    <p:sldLayoutId id="2147484553" r:id="rId2"/>
    <p:sldLayoutId id="2147484554" r:id="rId3"/>
    <p:sldLayoutId id="2147484555" r:id="rId4"/>
    <p:sldLayoutId id="2147484556" r:id="rId5"/>
    <p:sldLayoutId id="2147484557" r:id="rId6"/>
    <p:sldLayoutId id="2147484558" r:id="rId7"/>
    <p:sldLayoutId id="2147484559" r:id="rId8"/>
    <p:sldLayoutId id="2147484560" r:id="rId9"/>
    <p:sldLayoutId id="2147484561" r:id="rId10"/>
    <p:sldLayoutId id="214748456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Web Programming</a:t>
            </a:r>
            <a:br>
              <a:rPr lang="en-NZ" dirty="0" smtClean="0"/>
            </a:br>
            <a:r>
              <a:rPr lang="en-NZ" dirty="0" smtClean="0"/>
              <a:t>Bootcamp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Yariv Doron , 2017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1852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Anatomy of a website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157" y="1976004"/>
            <a:ext cx="7697523" cy="39802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1300" y="2133600"/>
            <a:ext cx="30099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Web servers store HTML files, pictures, movies and other file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It is connected to the internet, and awaits requests.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When a request for a page comes from a computer – the server will respond by forwarding all the relevant pages and files.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2327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Anatomy of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NZ" sz="2800" dirty="0" smtClean="0"/>
              <a:t>Some terminology:</a:t>
            </a:r>
          </a:p>
          <a:p>
            <a:endParaRPr lang="en-NZ" sz="2800" dirty="0"/>
          </a:p>
          <a:p>
            <a:pPr lvl="1"/>
            <a:r>
              <a:rPr lang="en-NZ" sz="2800" dirty="0" smtClean="0">
                <a:solidFill>
                  <a:srgbClr val="92D050"/>
                </a:solidFill>
              </a:rPr>
              <a:t>Front End </a:t>
            </a:r>
            <a:r>
              <a:rPr lang="en-NZ" sz="2800" dirty="0" smtClean="0"/>
              <a:t>: everything that the client sees and interacts with (HTML page, interface). This is where we are going to focus today. </a:t>
            </a:r>
          </a:p>
          <a:p>
            <a:pPr lvl="1"/>
            <a:endParaRPr lang="en-NZ" sz="2800" dirty="0" smtClean="0"/>
          </a:p>
          <a:p>
            <a:pPr lvl="1"/>
            <a:r>
              <a:rPr lang="en-NZ" sz="2800" dirty="0" smtClean="0">
                <a:solidFill>
                  <a:srgbClr val="92D050"/>
                </a:solidFill>
              </a:rPr>
              <a:t>Back End</a:t>
            </a:r>
            <a:r>
              <a:rPr lang="en-NZ" sz="2800" dirty="0" smtClean="0"/>
              <a:t>: computations and processes in the background. The client has no access to it. Usually happens in the server, before the result is “spit out”.</a:t>
            </a:r>
          </a:p>
          <a:p>
            <a:pPr lvl="1"/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108054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Anatomy of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NZ" sz="2400" dirty="0" smtClean="0">
                <a:solidFill>
                  <a:srgbClr val="92D050"/>
                </a:solidFill>
              </a:rPr>
              <a:t>HTML</a:t>
            </a:r>
            <a:r>
              <a:rPr lang="en-NZ" sz="2400" dirty="0"/>
              <a:t>:  Hypertext </a:t>
            </a:r>
            <a:r>
              <a:rPr lang="en-NZ" sz="2400" dirty="0" err="1"/>
              <a:t>Markup</a:t>
            </a:r>
            <a:r>
              <a:rPr lang="en-NZ" sz="2400" dirty="0"/>
              <a:t> </a:t>
            </a:r>
            <a:r>
              <a:rPr lang="en-NZ" sz="2400" dirty="0" smtClean="0"/>
              <a:t>Language. A simple way of placing elements on the page (headers, text, video player, etc.)</a:t>
            </a:r>
          </a:p>
          <a:p>
            <a:pPr lvl="1"/>
            <a:endParaRPr lang="en-NZ" sz="2400" dirty="0" smtClean="0"/>
          </a:p>
          <a:p>
            <a:pPr lvl="1"/>
            <a:r>
              <a:rPr lang="en-NZ" sz="2400" dirty="0" smtClean="0">
                <a:solidFill>
                  <a:srgbClr val="92D050"/>
                </a:solidFill>
              </a:rPr>
              <a:t>CSS</a:t>
            </a:r>
            <a:r>
              <a:rPr lang="en-NZ" sz="2400" dirty="0"/>
              <a:t>: </a:t>
            </a:r>
            <a:r>
              <a:rPr lang="en-NZ" sz="2400" dirty="0" smtClean="0"/>
              <a:t>Cascading </a:t>
            </a:r>
            <a:r>
              <a:rPr lang="en-NZ" sz="2400" dirty="0"/>
              <a:t>Style </a:t>
            </a:r>
            <a:r>
              <a:rPr lang="en-NZ" sz="2400" dirty="0" smtClean="0"/>
              <a:t>Sheets.  The designing component of the page (colours, fonts, positioning, layout, animation)</a:t>
            </a:r>
          </a:p>
          <a:p>
            <a:pPr lvl="1"/>
            <a:endParaRPr lang="en-NZ" sz="2400" dirty="0"/>
          </a:p>
          <a:p>
            <a:pPr lvl="1"/>
            <a:r>
              <a:rPr lang="en-NZ" sz="2400" dirty="0">
                <a:solidFill>
                  <a:srgbClr val="92D050"/>
                </a:solidFill>
              </a:rPr>
              <a:t>JavaScript</a:t>
            </a:r>
            <a:r>
              <a:rPr lang="en-NZ" sz="2400" dirty="0"/>
              <a:t>: an object-oriented computer programming </a:t>
            </a:r>
            <a:r>
              <a:rPr lang="en-NZ" sz="2400" dirty="0" smtClean="0"/>
              <a:t>language.  Responsible for the interaction with the page (clicks, buttons, events, processing information, etc. )</a:t>
            </a:r>
          </a:p>
          <a:p>
            <a:pPr lvl="1"/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144360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873"/>
            <a:ext cx="5056846" cy="54950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31146" y="5264743"/>
            <a:ext cx="2425700" cy="711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499" y="270730"/>
            <a:ext cx="7825501" cy="59153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66499" y="270730"/>
            <a:ext cx="4167901" cy="51667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5821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149" y="0"/>
            <a:ext cx="8248501" cy="63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49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Let’s get to work…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NZ" dirty="0" smtClean="0"/>
              <a:t>Download Brackets.io</a:t>
            </a:r>
          </a:p>
          <a:p>
            <a:pPr marL="457200" indent="-457200">
              <a:buAutoNum type="arabicPeriod"/>
            </a:pPr>
            <a:r>
              <a:rPr lang="en-NZ" dirty="0" smtClean="0"/>
              <a:t>Install</a:t>
            </a:r>
          </a:p>
          <a:p>
            <a:pPr marL="457200" indent="-457200">
              <a:buAutoNum type="arabicPeriod"/>
            </a:pPr>
            <a:r>
              <a:rPr lang="en-NZ" dirty="0" smtClean="0"/>
              <a:t>Recommended: install Chrome browser as Brackets.io works better with it. </a:t>
            </a:r>
          </a:p>
          <a:p>
            <a:pPr marL="457200" indent="-457200">
              <a:buAutoNum type="arabicPeriod"/>
            </a:pPr>
            <a:r>
              <a:rPr lang="en-NZ" dirty="0" smtClean="0"/>
              <a:t>Steps in creating your first file:</a:t>
            </a:r>
          </a:p>
          <a:p>
            <a:pPr marL="457200" indent="-457200">
              <a:buAutoNum type="arabicPeriod"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129462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</TotalTime>
  <Words>232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Web Programming Bootcamp</vt:lpstr>
      <vt:lpstr>Anatomy of a website</vt:lpstr>
      <vt:lpstr>Anatomy of a website</vt:lpstr>
      <vt:lpstr>Anatomy of a website</vt:lpstr>
      <vt:lpstr>PowerPoint Presentation</vt:lpstr>
      <vt:lpstr>PowerPoint Presentation</vt:lpstr>
      <vt:lpstr>Let’s get to work…</vt:lpstr>
    </vt:vector>
  </TitlesOfParts>
  <Company>Hawkes Bay DHB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Bootcamp</dc:title>
  <dc:creator>Yariv Doron</dc:creator>
  <cp:lastModifiedBy>Yariv Doron</cp:lastModifiedBy>
  <cp:revision>5</cp:revision>
  <dcterms:created xsi:type="dcterms:W3CDTF">2017-08-15T21:00:00Z</dcterms:created>
  <dcterms:modified xsi:type="dcterms:W3CDTF">2017-08-15T22:18:55Z</dcterms:modified>
</cp:coreProperties>
</file>