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6691-04B5-46C4-9A46-B6787AAF7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1ECA8-EBC1-45F3-AD91-71B8816B8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94F50-A21C-4060-87B6-F97642C9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A267-C531-4117-B25D-D0AB4DA13B70}" type="datetimeFigureOut">
              <a:rPr lang="en-SG" smtClean="0"/>
              <a:t>12/3/2022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60CE6-A45D-4C9A-B5FB-931D386F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FB4D0-84C4-4BA8-BB1E-7A034E69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246-BC6D-4382-A20D-4A7C6BDB0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883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8FD0-4E3D-4940-A2F0-6DAAC1F6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96C47-92E7-49A5-AEF1-F21E46EA2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ADC4E-ECD4-40B9-A4D9-4260A57A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A267-C531-4117-B25D-D0AB4DA13B70}" type="datetimeFigureOut">
              <a:rPr lang="en-SG" smtClean="0"/>
              <a:t>12/3/2022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0222-6318-4E5E-ACA3-80049B49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0854-5736-42BF-A464-B739837E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246-BC6D-4382-A20D-4A7C6BDB0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687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A530E-44D1-43AC-9D4E-661AC9DA4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E7E35-F709-426D-880F-3C5ADAFF0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6A8A9-0E5B-4A02-B742-7DF7AD24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A267-C531-4117-B25D-D0AB4DA13B70}" type="datetimeFigureOut">
              <a:rPr lang="en-SG" smtClean="0"/>
              <a:t>12/3/2022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A9539-E168-4060-9059-2D41EAC2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85A44-38EC-4CB7-AF8D-F7A31B27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246-BC6D-4382-A20D-4A7C6BDB0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122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0A8E-048A-48C3-A8E7-AADF370F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5225D-E60C-43CD-BB35-2300AC392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E0F0A-D257-43B9-80F5-79AD1AD9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A267-C531-4117-B25D-D0AB4DA13B70}" type="datetimeFigureOut">
              <a:rPr lang="en-SG" smtClean="0"/>
              <a:t>12/3/2022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E1D19-EA01-4C8F-8057-FB025E9E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98D3-EDA8-4641-A0EA-924661CA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246-BC6D-4382-A20D-4A7C6BDB0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169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B044-34DF-423E-BC41-09D877DD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EBD3A-6430-40BC-87C9-412DFAEF9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7B15-8DF1-41F5-BA9F-BF588843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A267-C531-4117-B25D-D0AB4DA13B70}" type="datetimeFigureOut">
              <a:rPr lang="en-SG" smtClean="0"/>
              <a:t>12/3/2022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9C05B-FC2D-4BD6-BDBA-1B1025BC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438F5-A8DB-411F-8F35-495EFD67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246-BC6D-4382-A20D-4A7C6BDB0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475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CF55-8EBD-40E7-A60A-7EABDE5A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B762D-DFE0-41FC-AA11-598DB91D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A5B72-26B5-406E-A456-879FDB365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F93CE-52C8-4212-8B91-904A4BDB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A267-C531-4117-B25D-D0AB4DA13B70}" type="datetimeFigureOut">
              <a:rPr lang="en-SG" smtClean="0"/>
              <a:t>12/3/2022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5D9C7-6A5B-4496-8100-0024EED0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26780-CB79-4C38-9070-EDD51A94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246-BC6D-4382-A20D-4A7C6BDB0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49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8D23-48DA-41C6-A878-C1AD1AFD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54A06-AB03-4E5F-8FEF-23CE2CFBB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B38DA-A4EB-44B8-AECC-0A1B4D6EC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99490-ED03-4FD1-A57F-3BCB92510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B7AF5-F143-4F63-8E13-D709088F5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3823B-8B17-4697-B58E-CC145804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A267-C531-4117-B25D-D0AB4DA13B70}" type="datetimeFigureOut">
              <a:rPr lang="en-SG" smtClean="0"/>
              <a:t>12/3/2022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7C598-7A37-45D1-B440-4F10DB07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DD120-0230-4B4E-B7EC-0158C86C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246-BC6D-4382-A20D-4A7C6BDB0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352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CA1B-0697-4BF5-9A31-1BE7C3BB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A18C0-E9E4-465C-B052-8EFE007E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A267-C531-4117-B25D-D0AB4DA13B70}" type="datetimeFigureOut">
              <a:rPr lang="en-SG" smtClean="0"/>
              <a:t>12/3/2022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DE4DD-6D23-4D79-8F18-D4348F7D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9EFCF-0B7A-46CF-99AA-760ACE6D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246-BC6D-4382-A20D-4A7C6BDB0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350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9378A-4704-47AE-9BD2-6992497C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A267-C531-4117-B25D-D0AB4DA13B70}" type="datetimeFigureOut">
              <a:rPr lang="en-SG" smtClean="0"/>
              <a:t>12/3/2022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8E53F-18A5-4347-BF91-CC53E72B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77C1F-2E9F-4D16-879F-8DB9995E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246-BC6D-4382-A20D-4A7C6BDB0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740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6F89-A6A2-406F-92F9-66B0155B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F8882-E238-4E61-86C1-B6D50E7B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86E5C-044F-455F-BD2E-78C039681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09F77-1BA6-4BD9-B3BE-986E8B9B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A267-C531-4117-B25D-D0AB4DA13B70}" type="datetimeFigureOut">
              <a:rPr lang="en-SG" smtClean="0"/>
              <a:t>12/3/2022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97DA0-DB70-41C8-B144-7E46FC12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BA578-5D74-4DE9-A8FD-1B1B52EC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246-BC6D-4382-A20D-4A7C6BDB0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058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C8E0-7604-46AA-B741-BBFB86E8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61DBF-17E5-40FD-A376-DEA9AE242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1A50B-ABEE-4A17-9BFC-4A2F7A262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59C1F-47CB-4B83-9D07-AD7AE088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A267-C531-4117-B25D-D0AB4DA13B70}" type="datetimeFigureOut">
              <a:rPr lang="en-SG" smtClean="0"/>
              <a:t>12/3/2022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C4C77-0D81-4FD0-B9B7-F017EC02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F0FEC-0FF4-402F-9189-906243C3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246-BC6D-4382-A20D-4A7C6BDB0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94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6B01B-E2BB-4F36-A423-DDD4B0CF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9E5E7-94CF-417E-AC60-903F930B8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50D08-B2F1-4E55-9B38-AACF661EB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1A267-C531-4117-B25D-D0AB4DA13B70}" type="datetimeFigureOut">
              <a:rPr lang="en-SG" smtClean="0"/>
              <a:t>12/3/2022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FF504-EF42-4FD1-B060-692A6140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EEC91-3D15-4241-85DF-392E25C2A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CB246-BC6D-4382-A20D-4A7C6BDB05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05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B368-21FF-4372-A7E2-6608FE965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8B8C8-BBD7-47C1-BE2D-052F7CDAD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powerpoint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251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yar</dc:creator>
  <cp:lastModifiedBy>yar</cp:lastModifiedBy>
  <cp:revision>1</cp:revision>
  <dcterms:created xsi:type="dcterms:W3CDTF">2022-03-12T09:13:49Z</dcterms:created>
  <dcterms:modified xsi:type="dcterms:W3CDTF">2022-03-12T09:14:09Z</dcterms:modified>
</cp:coreProperties>
</file>