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8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6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8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6009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22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31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44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43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9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7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8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7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1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9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1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6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48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A06F-E2A4-FCEF-9EF9-7AF99A0B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ToyCraft Tales: Tableau's Vision into Toy Manufacturer Data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13EB19-C084-1DAB-E629-3F01286D9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285" t="2440" b="33035"/>
          <a:stretch>
            <a:fillRect/>
          </a:stretch>
        </p:blipFill>
        <p:spPr>
          <a:xfrm>
            <a:off x="428029" y="2097088"/>
            <a:ext cx="8285559" cy="3773129"/>
          </a:xfrm>
        </p:spPr>
      </p:pic>
    </p:spTree>
    <p:extLst>
      <p:ext uri="{BB962C8B-B14F-4D97-AF65-F5344CB8AC3E}">
        <p14:creationId xmlns:p14="http://schemas.microsoft.com/office/powerpoint/2010/main" val="31935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Objective: Implement Business Intelligence using Tableau</a:t>
            </a:r>
          </a:p>
          <a:p>
            <a:pPr>
              <a:defRPr sz="1800"/>
            </a:pPr>
            <a:r>
              <a:t>Data Collection from databases</a:t>
            </a:r>
          </a:p>
          <a:p>
            <a:pPr>
              <a:defRPr sz="1800"/>
            </a:pPr>
            <a:r>
              <a:t>Data Preparation and Visualization</a:t>
            </a:r>
          </a:p>
          <a:p>
            <a:pPr>
              <a:defRPr sz="1800"/>
            </a:pPr>
            <a:r>
              <a:t>Building Dashboards and Stories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 &amp;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Collected dataset from a source database</a:t>
            </a:r>
          </a:p>
          <a:p>
            <a:pPr>
              <a:defRPr sz="1800"/>
            </a:pPr>
            <a:r>
              <a:t>Stored structured data in a DB</a:t>
            </a:r>
          </a:p>
          <a:p>
            <a:pPr>
              <a:defRPr sz="1800"/>
            </a:pPr>
            <a:r>
              <a:t>Performed SQL queries to clean and analyze</a:t>
            </a:r>
          </a:p>
          <a:p>
            <a:pPr>
              <a:defRPr sz="1800"/>
            </a:pPr>
            <a:r>
              <a:t>Connected database with Tableau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Cleaned and transformed the raw data</a:t>
            </a:r>
          </a:p>
          <a:p>
            <a:pPr>
              <a:defRPr sz="1800"/>
            </a:pPr>
            <a:r>
              <a:t>Created calculated fields and parameters</a:t>
            </a:r>
          </a:p>
          <a:p>
            <a:pPr>
              <a:defRPr sz="1800"/>
            </a:pPr>
            <a:r>
              <a:t>Merged datasets if required</a:t>
            </a:r>
          </a:p>
          <a:p>
            <a:pPr>
              <a:defRPr sz="1800"/>
            </a:pPr>
            <a:r>
              <a:t>Prepared final dataset for visualization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Bar Charts, Pie Charts, Line Graphs created</a:t>
            </a:r>
          </a:p>
          <a:p>
            <a:pPr>
              <a:defRPr sz="1800"/>
            </a:pPr>
            <a:r>
              <a:t>Used filters, parameters for interactivity</a:t>
            </a:r>
          </a:p>
          <a:p>
            <a:pPr>
              <a:defRPr sz="1800"/>
            </a:pPr>
            <a:r>
              <a:t>Customized visual properties for clarity</a:t>
            </a:r>
          </a:p>
          <a:p>
            <a:pPr>
              <a:defRPr sz="1800"/>
            </a:pPr>
            <a:r>
              <a:t>Ensured accuracy and insight-rich visuals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789471"/>
            <a:ext cx="7884817" cy="2172929"/>
          </a:xfrm>
        </p:spPr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Combined visualizations in a dashboard</a:t>
            </a:r>
          </a:p>
          <a:p>
            <a:pPr>
              <a:defRPr sz="1800"/>
            </a:pPr>
            <a:r>
              <a:rPr dirty="0"/>
              <a:t>Made dashboards responsive and interactive</a:t>
            </a:r>
          </a:p>
          <a:p>
            <a:pPr>
              <a:defRPr sz="1800"/>
            </a:pPr>
            <a:r>
              <a:rPr dirty="0"/>
              <a:t>Ensured design consistency and readability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Story Feature in Tableau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Created story points using dashboards</a:t>
            </a:r>
          </a:p>
          <a:p>
            <a:pPr>
              <a:defRPr sz="1800"/>
            </a:pPr>
            <a:r>
              <a:t>Built a narrative to explain insights</a:t>
            </a:r>
          </a:p>
          <a:p>
            <a:pPr>
              <a:defRPr sz="1800"/>
            </a:pPr>
            <a:r>
              <a:t>Included text descriptions and transitions</a:t>
            </a:r>
          </a:p>
          <a:p>
            <a:pPr>
              <a:defRPr sz="1800"/>
            </a:pPr>
            <a:r>
              <a:t>Highlighted key trends and business impact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BI project provided data-driven insights</a:t>
            </a:r>
          </a:p>
          <a:p>
            <a:pPr>
              <a:defRPr sz="1800"/>
            </a:pPr>
            <a:r>
              <a:t>Used Tableau features effectively</a:t>
            </a:r>
          </a:p>
          <a:p>
            <a:pPr>
              <a:defRPr sz="1800"/>
            </a:pPr>
            <a:r>
              <a:t>Improved understanding of trends &amp; KPIs</a:t>
            </a:r>
          </a:p>
          <a:p>
            <a:pPr>
              <a:defRPr sz="1800"/>
            </a:pPr>
            <a:r>
              <a:t>Ready for real-world BI implementation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</TotalTime>
  <Words>170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ToyCraft Tales: Tableau's Vision into Toy Manufacturer Data</vt:lpstr>
      <vt:lpstr>Project Overview</vt:lpstr>
      <vt:lpstr>Data Collection &amp; Extraction</vt:lpstr>
      <vt:lpstr>Data Preparation</vt:lpstr>
      <vt:lpstr>Data Visualizations</vt:lpstr>
      <vt:lpstr>Dashboard Design</vt:lpstr>
      <vt:lpstr>Story Feature in Tableau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22AK1A0516, Bharath U</dc:creator>
  <cp:keywords/>
  <dc:description>generated using python-pptx</dc:description>
  <cp:lastModifiedBy>22AK1A0516, Bharath U</cp:lastModifiedBy>
  <cp:revision>4</cp:revision>
  <dcterms:created xsi:type="dcterms:W3CDTF">2013-01-27T09:14:16Z</dcterms:created>
  <dcterms:modified xsi:type="dcterms:W3CDTF">2025-06-27T07:02:16Z</dcterms:modified>
  <cp:category/>
</cp:coreProperties>
</file>