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0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12/06/2024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extLst>
      <p:ext uri="{BB962C8B-B14F-4D97-AF65-F5344CB8AC3E}">
        <p14:creationId xmlns:p14="http://schemas.microsoft.com/office/powerpoint/2010/main" val="261890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extLst>
      <p:ext uri="{BB962C8B-B14F-4D97-AF65-F5344CB8AC3E}">
        <p14:creationId xmlns:p14="http://schemas.microsoft.com/office/powerpoint/2010/main" val="75942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940001"/>
          </a:xfrm>
          <a:prstGeom prst="rect">
            <a:avLst/>
          </a:prstGeom>
        </p:spPr>
        <p:txBody>
          <a:bodyPr vert="horz" wrap="square" lIns="0" tIns="16510" rIns="0" bIns="0" rtlCol="0">
            <a:spAutoFit/>
          </a:bodyPr>
          <a:lstStyle/>
          <a:p>
            <a:pPr marL="3213735">
              <a:lnSpc>
                <a:spcPct val="100000"/>
              </a:lnSpc>
              <a:spcBef>
                <a:spcPts val="130"/>
              </a:spcBef>
            </a:pPr>
            <a:r>
              <a:rPr lang="en-IN" spc="15" dirty="0" err="1" smtClean="0"/>
              <a:t>Yarlagadda</a:t>
            </a:r>
            <a:r>
              <a:rPr lang="en-IN" spc="15" dirty="0" smtClean="0"/>
              <a:t/>
            </a:r>
            <a:br>
              <a:rPr lang="en-IN" spc="15" dirty="0" smtClean="0"/>
            </a:br>
            <a:r>
              <a:rPr lang="en-IN" sz="2800" spc="15" dirty="0" err="1" smtClean="0"/>
              <a:t>madhu</a:t>
            </a:r>
            <a:r>
              <a:rPr lang="en-IN" sz="2800" spc="15" dirty="0" smtClean="0"/>
              <a:t> </a:t>
            </a:r>
            <a:r>
              <a:rPr lang="en-IN" sz="2800" spc="15" dirty="0" err="1" smtClean="0"/>
              <a:t>latha</a:t>
            </a:r>
            <a:r>
              <a:rPr lang="en-IN" sz="2800" spc="15" dirty="0" smtClean="0"/>
              <a:t> </a:t>
            </a:r>
            <a:r>
              <a:rPr lang="en-IN" sz="2800" spc="15" dirty="0" err="1" smtClean="0"/>
              <a:t>sri</a:t>
            </a:r>
            <a:endParaRPr sz="2800" spc="15" dirty="0"/>
          </a:p>
        </p:txBody>
      </p:sp>
      <p:sp>
        <p:nvSpPr>
          <p:cNvPr id="8" name="object 8"/>
          <p:cNvSpPr txBox="1"/>
          <p:nvPr/>
        </p:nvSpPr>
        <p:spPr>
          <a:xfrm>
            <a:off x="7010400" y="3200400"/>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smtClean="0">
                <a:solidFill>
                  <a:srgbClr val="2D936B"/>
                </a:solidFill>
                <a:latin typeface="Trebuchet MS"/>
                <a:cs typeface="Trebuchet MS"/>
              </a:rPr>
              <a:t>          </a:t>
            </a: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defTabSz="914400" rtl="0" eaLnBrk="0" fontAlgn="base" latinLnBrk="0" hangingPunct="0">
              <a:lnSpc>
                <a:spcPct val="100000"/>
              </a:lnSpc>
              <a:spcBef>
                <a:spcPct val="0"/>
              </a:spcBef>
              <a:spcAft>
                <a:spcPct val="0"/>
              </a:spcAft>
              <a:tabLst/>
            </a:pPr>
            <a:r>
              <a:rPr lang="en-IN" dirty="0" smtClean="0"/>
              <a:t> </a:t>
            </a:r>
            <a:r>
              <a:rPr dirty="0" smtClean="0"/>
              <a:t>R</a:t>
            </a:r>
            <a:r>
              <a:rPr spc="-40" dirty="0" smtClean="0"/>
              <a:t>E</a:t>
            </a:r>
            <a:r>
              <a:rPr spc="15" dirty="0" smtClean="0"/>
              <a:t>S</a:t>
            </a:r>
            <a:r>
              <a:rPr spc="-30" dirty="0" smtClean="0"/>
              <a:t>U</a:t>
            </a:r>
            <a:r>
              <a:rPr spc="-405" dirty="0" smtClean="0"/>
              <a:t>L</a:t>
            </a:r>
            <a:r>
              <a:rPr dirty="0" smtClean="0"/>
              <a:t>TS</a:t>
            </a:r>
            <a:r>
              <a:rPr lang="en-IN" dirty="0" smtClean="0"/>
              <a:t/>
            </a:r>
            <a:br>
              <a:rPr lang="en-IN" dirty="0" smtClean="0"/>
            </a:br>
            <a:r>
              <a:rPr lang="en-IN" dirty="0" smtClean="0"/>
              <a:t/>
            </a:r>
            <a:br>
              <a:rPr lang="en-IN" dirty="0" smtClean="0"/>
            </a:br>
            <a:r>
              <a:rPr lang="en-IN" dirty="0" smtClean="0"/>
              <a:t/>
            </a:r>
            <a:br>
              <a:rPr lang="en-IN" dirty="0" smtClean="0"/>
            </a:br>
            <a:r>
              <a:rPr lang="en-US" altLang="en-US" sz="1800" dirty="0" smtClean="0">
                <a:latin typeface="Rozha One" panose="020B0604020202020204" charset="0"/>
                <a:cs typeface="Rozha One" panose="020B0604020202020204" charset="0"/>
              </a:rPr>
              <a:t>Sample </a:t>
            </a:r>
            <a:r>
              <a:rPr lang="en-US" altLang="en-US" sz="1800" dirty="0">
                <a:latin typeface="Rozha One" panose="020B0604020202020204" charset="0"/>
                <a:cs typeface="Rozha One" panose="020B0604020202020204" charset="0"/>
              </a:rPr>
              <a:t>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r>
              <a:rPr lang="en-US" altLang="en-US" sz="1800" dirty="0">
                <a:latin typeface="Rozha One" panose="020B0604020202020204" charset="0"/>
                <a:cs typeface="Rozha One" panose="020B0604020202020204" charset="0"/>
              </a:rPr>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a:t>
            </a:r>
            <a:r>
              <a:rPr lang="en-US" sz="1800" dirty="0" smtClean="0">
                <a:latin typeface="Rozha One" panose="020B0604020202020204" charset="0"/>
                <a:cs typeface="Rozha One" panose="020B0604020202020204" charset="0"/>
              </a:rPr>
              <a:t>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8" name="Picture 17">
            <a:extLst>
              <a:ext uri="{FF2B5EF4-FFF2-40B4-BE49-F238E27FC236}">
                <a16:creationId xmlns:a16="http://schemas.microsoft.com/office/drawing/2014/main" xmlns="" id="{B82CFD87-A049-E732-15D6-700DF2B2F23B}"/>
              </a:ext>
            </a:extLst>
          </p:cNvPr>
          <p:cNvPicPr>
            <a:picLocks noChangeAspect="1"/>
          </p:cNvPicPr>
          <p:nvPr/>
        </p:nvPicPr>
        <p:blipFill>
          <a:blip r:embed="rId3"/>
          <a:stretch>
            <a:fillRect/>
          </a:stretch>
        </p:blipFill>
        <p:spPr>
          <a:xfrm>
            <a:off x="990600" y="1410592"/>
            <a:ext cx="8114684" cy="8935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530941"/>
            <a:ext cx="8317548" cy="5125762"/>
          </a:xfrm>
          <a:prstGeom prst="rect">
            <a:avLst/>
          </a:prstGeom>
        </p:spPr>
        <p:txBody>
          <a:bodyPr vert="horz" wrap="square" lIns="0" tIns="16510" rIns="0" bIns="0" rtlCol="0">
            <a:spAutoFit/>
          </a:bodyPr>
          <a:lstStyle/>
          <a:p>
            <a:pPr marL="12700">
              <a:spcBef>
                <a:spcPts val="130"/>
              </a:spcBef>
            </a:pPr>
            <a:r>
              <a:rPr lang="en-IN" spc="5" dirty="0" smtClean="0"/>
              <a:t>KEY LOGGER AND SECURITY</a:t>
            </a:r>
            <a:br>
              <a:rPr lang="en-IN" spc="5" dirty="0" smtClean="0"/>
            </a:br>
            <a:r>
              <a:rPr lang="en-IN" spc="5" dirty="0" smtClean="0"/>
              <a:t/>
            </a:r>
            <a:br>
              <a:rPr lang="en-IN" spc="5" dirty="0" smtClean="0"/>
            </a:br>
            <a:r>
              <a:rPr lang="en-IN" spc="5" dirty="0"/>
              <a:t/>
            </a:r>
            <a:br>
              <a:rPr lang="en-IN" spc="5" dirty="0"/>
            </a:br>
            <a:r>
              <a:rPr lang="en-US" sz="2800" dirty="0">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IN" dirty="0">
                <a:latin typeface="Rozha One" panose="020B0604020202020204" charset="0"/>
                <a:cs typeface="Rozha One" panose="020B0604020202020204" charset="0"/>
              </a:rPr>
              <a:t/>
            </a:r>
            <a:br>
              <a:rPr lang="en-IN" dirty="0">
                <a:latin typeface="Rozha One" panose="020B0604020202020204" charset="0"/>
                <a:cs typeface="Rozha One" panose="020B0604020202020204" charset="0"/>
              </a:rPr>
            </a:b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1962" y="372822"/>
            <a:ext cx="8442325" cy="6661439"/>
          </a:xfrm>
          <a:prstGeom prst="rect">
            <a:avLst/>
          </a:prstGeom>
        </p:spPr>
        <p:txBody>
          <a:bodyPr vert="horz" wrap="square" lIns="0" tIns="13335" rIns="0" bIns="0" rtlCol="0">
            <a:spAutoFit/>
          </a:bodyPr>
          <a:lstStyle/>
          <a:p>
            <a:pPr lvl="0" eaLnBrk="0" fontAlgn="base" hangingPunct="0">
              <a:spcBef>
                <a:spcPct val="0"/>
              </a:spcBef>
              <a:spcAft>
                <a:spcPct val="0"/>
              </a:spcAft>
            </a:pPr>
            <a:r>
              <a:rPr lang="en-IN" spc="25" dirty="0" smtClean="0"/>
              <a:t>   </a:t>
            </a:r>
            <a:r>
              <a:rPr spc="25" dirty="0" smtClean="0"/>
              <a:t>A</a:t>
            </a:r>
            <a:r>
              <a:rPr spc="-5" dirty="0" smtClean="0"/>
              <a:t>G</a:t>
            </a:r>
            <a:r>
              <a:rPr spc="-35" dirty="0" smtClean="0"/>
              <a:t>E</a:t>
            </a:r>
            <a:r>
              <a:rPr spc="15" dirty="0" smtClean="0"/>
              <a:t>N</a:t>
            </a:r>
            <a:r>
              <a:rPr dirty="0" smtClean="0"/>
              <a:t>DA</a:t>
            </a:r>
            <a:r>
              <a:rPr lang="en-IN" dirty="0" smtClean="0"/>
              <a:t/>
            </a:r>
            <a:br>
              <a:rPr lang="en-IN" dirty="0" smtClean="0"/>
            </a:br>
            <a:r>
              <a:rPr lang="en-IN" dirty="0" smtClean="0"/>
              <a:t>              </a:t>
            </a:r>
            <a:br>
              <a:rPr lang="en-IN" dirty="0" smtClean="0"/>
            </a:br>
            <a:r>
              <a:rPr lang="en-IN" dirty="0"/>
              <a:t> </a:t>
            </a:r>
            <a:r>
              <a:rPr lang="en-IN" dirty="0" smtClean="0"/>
              <a:t>             </a:t>
            </a:r>
            <a:r>
              <a:rPr lang="en-US" altLang="en-US" sz="2400" dirty="0" smtClean="0">
                <a:latin typeface="Rozha One" panose="020B0604020202020204" charset="0"/>
                <a:cs typeface="Rozha One" panose="020B0604020202020204" charset="0"/>
              </a:rPr>
              <a:t>Introduction</a:t>
            </a:r>
            <a:r>
              <a:rPr lang="en-US" altLang="en-US" sz="2400" dirty="0">
                <a:latin typeface="Rozha One" panose="020B0604020202020204" charset="0"/>
                <a:cs typeface="Rozha One" panose="020B0604020202020204" charset="0"/>
              </a:rPr>
              <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Problem </a:t>
            </a:r>
            <a:r>
              <a:rPr lang="en-US" altLang="en-US" sz="2400" dirty="0">
                <a:latin typeface="Rozha One" panose="020B0604020202020204" charset="0"/>
                <a:cs typeface="Rozha One" panose="020B0604020202020204" charset="0"/>
              </a:rPr>
              <a:t>Statement</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Project </a:t>
            </a:r>
            <a:r>
              <a:rPr lang="en-US" altLang="en-US" sz="2400" dirty="0">
                <a:latin typeface="Rozha One" panose="020B0604020202020204" charset="0"/>
                <a:cs typeface="Rozha One" panose="020B0604020202020204" charset="0"/>
              </a:rPr>
              <a:t>Overview</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End </a:t>
            </a:r>
            <a:r>
              <a:rPr lang="en-US" altLang="en-US" sz="2400" dirty="0">
                <a:latin typeface="Rozha One" panose="020B0604020202020204" charset="0"/>
                <a:cs typeface="Rozha One" panose="020B0604020202020204" charset="0"/>
              </a:rPr>
              <a:t>Users</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Solution </a:t>
            </a:r>
            <a:r>
              <a:rPr lang="en-US" altLang="en-US" sz="2400" dirty="0">
                <a:latin typeface="Rozha One" panose="020B0604020202020204" charset="0"/>
                <a:cs typeface="Rozha One" panose="020B0604020202020204" charset="0"/>
              </a:rPr>
              <a:t>and Value Proposition</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The </a:t>
            </a:r>
            <a:r>
              <a:rPr lang="en-US" altLang="en-US" sz="2400" dirty="0">
                <a:latin typeface="Rozha One" panose="020B0604020202020204" charset="0"/>
                <a:cs typeface="Rozha One" panose="020B0604020202020204" charset="0"/>
              </a:rPr>
              <a:t>"Wow" Factor in Our Solution</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Modelling</a:t>
            </a:r>
            <a:r>
              <a:rPr lang="en-US" altLang="en-US" sz="2400" dirty="0">
                <a:latin typeface="Rozha One" panose="020B0604020202020204" charset="0"/>
                <a:cs typeface="Rozha One" panose="020B0604020202020204" charset="0"/>
              </a:rPr>
              <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Results</a:t>
            </a:r>
            <a:r>
              <a:rPr lang="en-US" altLang="en-US" sz="2400" dirty="0">
                <a:latin typeface="Rozha One" panose="020B0604020202020204" charset="0"/>
                <a:cs typeface="Rozha One" panose="020B0604020202020204" charset="0"/>
              </a:rPr>
              <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Conclusion </a:t>
            </a:r>
            <a:r>
              <a:rPr lang="en-US" altLang="en-US" sz="2400" dirty="0">
                <a:latin typeface="Rozha One" panose="020B0604020202020204" charset="0"/>
                <a:cs typeface="Rozha One" panose="020B0604020202020204" charset="0"/>
              </a:rPr>
              <a:t>and Q&amp;A </a:t>
            </a:r>
            <a:r>
              <a:rPr lang="en-US" altLang="en-US" dirty="0">
                <a:latin typeface="Rozha One" panose="020B0604020202020204" charset="0"/>
                <a:cs typeface="Rozha One" panose="020B0604020202020204" charset="0"/>
              </a:rPr>
              <a:t/>
            </a:r>
            <a:br>
              <a:rPr lang="en-US" altLang="en-US" dirty="0">
                <a:latin typeface="Rozha One" panose="020B0604020202020204" charset="0"/>
                <a:cs typeface="Rozha One" panose="020B0604020202020204" charset="0"/>
              </a:rPr>
            </a:br>
            <a:r>
              <a:rPr lang="en-IN" dirty="0">
                <a:latin typeface="Rozha One" panose="020B0604020202020204" charset="0"/>
                <a:cs typeface="Rozha One" panose="020B0604020202020204" charset="0"/>
              </a:rPr>
              <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8200"/>
            <a:ext cx="8251825" cy="3910045"/>
          </a:xfrm>
          <a:prstGeom prst="rect">
            <a:avLst/>
          </a:prstGeom>
        </p:spPr>
        <p:txBody>
          <a:bodyPr vert="horz" wrap="square" lIns="0" tIns="16510" rIns="0" bIns="0" rtlCol="0">
            <a:spAutoFit/>
          </a:bodyPr>
          <a:lstStyle/>
          <a:p>
            <a:pPr marL="12700">
              <a:spcBef>
                <a:spcPts val="130"/>
              </a:spcBef>
              <a:tabLst>
                <a:tab pos="2642870" algn="l"/>
              </a:tabLst>
            </a:pPr>
            <a:r>
              <a:rPr sz="4250" spc="5" dirty="0"/>
              <a:t>PROJECT	</a:t>
            </a:r>
            <a:r>
              <a:rPr sz="4250" spc="-20" dirty="0" smtClean="0"/>
              <a:t>OVERVIEW</a:t>
            </a:r>
            <a:r>
              <a:rPr lang="en-IN" sz="4250" spc="-20" dirty="0" smtClean="0"/>
              <a:t/>
            </a:r>
            <a:br>
              <a:rPr lang="en-IN" sz="4250" spc="-20" dirty="0" smtClean="0"/>
            </a:br>
            <a:r>
              <a:rPr lang="en-IN" sz="4250" spc="-20" dirty="0"/>
              <a:t/>
            </a:r>
            <a:br>
              <a:rPr lang="en-IN" sz="4250" spc="-20" dirty="0"/>
            </a:br>
            <a:r>
              <a:rPr lang="en-US" sz="2400" dirty="0" smtClean="0">
                <a:latin typeface="Rozha One" panose="020B0604020202020204" charset="0"/>
                <a:cs typeface="Rozha One" panose="020B0604020202020204" charset="0"/>
              </a:rPr>
              <a:t>This </a:t>
            </a:r>
            <a:r>
              <a:rPr lang="en-US" sz="2400" dirty="0">
                <a:latin typeface="Rozha One" panose="020B0604020202020204" charset="0"/>
                <a:cs typeface="Rozha One" panose="020B0604020202020204" charset="0"/>
              </a:rPr>
              <a:t>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r>
              <a:rPr lang="en-IN" sz="2400" dirty="0">
                <a:latin typeface="Rozha One" panose="020B0604020202020204" charset="0"/>
                <a:cs typeface="Rozha One" panose="020B0604020202020204" charset="0"/>
              </a:rPr>
              <a:t/>
            </a:r>
            <a:br>
              <a:rPr lang="en-IN" sz="2400" dirty="0">
                <a:latin typeface="Rozha One" panose="020B0604020202020204" charset="0"/>
                <a:cs typeface="Rozha One" panose="020B0604020202020204" charset="0"/>
              </a:rPr>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3200" spc="5" dirty="0" smtClean="0"/>
              <a:t/>
            </a:r>
            <a:br>
              <a:rPr lang="en-IN" sz="3200" spc="5" dirty="0" smtClean="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r>
              <a:rPr lang="en-IN" sz="2800" b="0" dirty="0">
                <a:latin typeface="Rozha One" panose="020B0604020202020204" charset="0"/>
                <a:cs typeface="Rozha One" panose="020B0604020202020204" charset="0"/>
              </a:rPr>
              <a:t/>
            </a:r>
            <a:br>
              <a:rPr lang="en-IN" sz="2800" b="0" dirty="0">
                <a:latin typeface="Rozha One" panose="020B0604020202020204" charset="0"/>
                <a:cs typeface="Rozha One" panose="020B0604020202020204" charset="0"/>
              </a:rPr>
            </a:b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28600"/>
            <a:ext cx="8910637" cy="4630114"/>
          </a:xfrm>
          <a:prstGeom prst="rect">
            <a:avLst/>
          </a:prstGeom>
        </p:spPr>
        <p:txBody>
          <a:bodyPr vert="horz" wrap="square" lIns="0" tIns="13335" rIns="0" bIns="0" rtlCol="0">
            <a:spAutoFit/>
          </a:bodyPr>
          <a:lstStyle/>
          <a:p>
            <a:pPr marL="12700"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smtClean="0"/>
              <a:t>P</a:t>
            </a:r>
            <a:r>
              <a:rPr sz="3200" spc="-30" dirty="0" smtClean="0"/>
              <a:t>R</a:t>
            </a:r>
            <a:r>
              <a:rPr sz="3200" spc="10" dirty="0" smtClean="0"/>
              <a:t>O</a:t>
            </a:r>
            <a:r>
              <a:rPr sz="3200" spc="-15" dirty="0" smtClean="0"/>
              <a:t>P</a:t>
            </a:r>
            <a:r>
              <a:rPr sz="3200" spc="10" dirty="0" smtClean="0"/>
              <a:t>O</a:t>
            </a:r>
            <a:r>
              <a:rPr sz="3200" spc="25" dirty="0" smtClean="0"/>
              <a:t>S</a:t>
            </a:r>
            <a:r>
              <a:rPr sz="3200" spc="-30" dirty="0" smtClean="0"/>
              <a:t>I</a:t>
            </a:r>
            <a:r>
              <a:rPr sz="3200" spc="-35" dirty="0" smtClean="0"/>
              <a:t>T</a:t>
            </a:r>
            <a:r>
              <a:rPr sz="3200" spc="-30" dirty="0" smtClean="0"/>
              <a:t>I</a:t>
            </a:r>
            <a:r>
              <a:rPr sz="3200" spc="10" dirty="0" smtClean="0"/>
              <a:t>O</a:t>
            </a:r>
            <a:r>
              <a:rPr sz="3200" dirty="0" smtClean="0"/>
              <a:t>N</a:t>
            </a:r>
            <a:r>
              <a:rPr lang="en-IN" sz="3200" dirty="0" smtClean="0"/>
              <a:t/>
            </a:r>
            <a:br>
              <a:rPr lang="en-IN" sz="3200" dirty="0" smtClean="0"/>
            </a:br>
            <a:r>
              <a:rPr lang="en-IN" sz="3600" dirty="0"/>
              <a:t/>
            </a:r>
            <a:br>
              <a:rPr lang="en-IN" sz="3600" dirty="0"/>
            </a:br>
            <a:r>
              <a:rPr lang="en-IN" sz="3600" dirty="0" smtClean="0"/>
              <a:t>          </a:t>
            </a:r>
            <a:r>
              <a:rPr lang="en-US" sz="2800" dirty="0" smtClean="0">
                <a:latin typeface="Rozha One" panose="020B0604020202020204" charset="0"/>
                <a:cs typeface="Rozha One" panose="020B0604020202020204" charset="0"/>
              </a:rPr>
              <a:t>A </a:t>
            </a:r>
            <a:r>
              <a:rPr lang="en-US" sz="2800" dirty="0">
                <a:latin typeface="Rozha One" panose="020B0604020202020204" charset="0"/>
                <a:cs typeface="Rozha One" panose="020B0604020202020204" charset="0"/>
              </a:rPr>
              <a:t>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defTabSz="914400" rtl="0" eaLnBrk="0" fontAlgn="base" latinLnBrk="0" hangingPunct="0">
              <a:lnSpc>
                <a:spcPct val="150000"/>
              </a:lnSpc>
              <a:spcBef>
                <a:spcPct val="0"/>
              </a:spcBef>
              <a:spcAft>
                <a:spcPct val="0"/>
              </a:spcAft>
              <a:tabLs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smtClean="0"/>
              <a:t>SOLUTION</a:t>
            </a:r>
            <a:r>
              <a:rPr lang="en-IN" sz="3600" spc="20" dirty="0" smtClean="0"/>
              <a:t/>
            </a:r>
            <a:br>
              <a:rPr lang="en-IN" sz="3600" spc="20" dirty="0" smtClean="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smtClean="0">
                <a:latin typeface="Rozha One" panose="020B0604020202020204" charset="0"/>
                <a:cs typeface="Rozha One" panose="020B0604020202020204" charset="0"/>
              </a:rPr>
              <a:t>Architecture </a:t>
            </a:r>
            <a:r>
              <a:rPr lang="en-US" b="1" dirty="0">
                <a:latin typeface="Rozha One" panose="020B0604020202020204" charset="0"/>
                <a:cs typeface="Rozha One" panose="020B0604020202020204" charset="0"/>
              </a:rPr>
              <a:t>Overview</a:t>
            </a:r>
            <a:r>
              <a:rPr lang="en-US" b="1" dirty="0" smtClean="0">
                <a:latin typeface="Rozha One" panose="020B0604020202020204" charset="0"/>
                <a:cs typeface="Rozha One" panose="020B0604020202020204" charset="0"/>
              </a:rPr>
              <a:t>:</a:t>
            </a:r>
          </a:p>
          <a:p>
            <a:pPr>
              <a:lnSpc>
                <a:spcPct val="150000"/>
              </a:lnSpc>
            </a:pPr>
            <a:r>
              <a:rPr lang="en-US" b="1" dirty="0">
                <a:latin typeface="Rozha One" panose="020B0604020202020204" charset="0"/>
                <a:cs typeface="Rozha One" panose="020B0604020202020204" charset="0"/>
              </a:rPr>
              <a:t>Modular </a:t>
            </a:r>
            <a:r>
              <a:rPr lang="en-US" b="1" dirty="0" err="1" smtClean="0">
                <a:latin typeface="Rozha One" panose="020B0604020202020204" charset="0"/>
                <a:cs typeface="Rozha One" panose="020B0604020202020204" charset="0"/>
              </a:rPr>
              <a:t>Design:</a:t>
            </a:r>
            <a:r>
              <a:rPr lang="en-US" dirty="0" err="1" smtClean="0">
                <a:latin typeface="Rozha One" panose="020B0604020202020204" charset="0"/>
                <a:cs typeface="Rozha One" panose="020B0604020202020204" charset="0"/>
              </a:rPr>
              <a:t>The</a:t>
            </a:r>
            <a:r>
              <a:rPr lang="en-US" dirty="0" smtClean="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smtClean="0">
                <a:latin typeface="Rozha One" panose="020B0604020202020204" charset="0"/>
                <a:cs typeface="Rozha One" panose="020B0604020202020204" charset="0"/>
              </a:rPr>
              <a:t>Handling:</a:t>
            </a:r>
            <a:r>
              <a:rPr lang="en-US" dirty="0" err="1" smtClean="0">
                <a:latin typeface="Rozha One" panose="020B0604020202020204" charset="0"/>
                <a:cs typeface="Rozha One" panose="020B0604020202020204" charset="0"/>
              </a:rPr>
              <a:t>Utilizes</a:t>
            </a:r>
            <a:r>
              <a:rPr lang="en-US" dirty="0" smtClean="0">
                <a:latin typeface="Rozha One" panose="020B0604020202020204" charset="0"/>
                <a:cs typeface="Rozha One" panose="020B0604020202020204" charset="0"/>
              </a:rPr>
              <a:t> </a:t>
            </a:r>
            <a:r>
              <a:rPr lang="en-US" dirty="0">
                <a:latin typeface="Rozha One" panose="020B0604020202020204" charset="0"/>
                <a:cs typeface="Rozha One" panose="020B0604020202020204" charset="0"/>
              </a:rPr>
              <a:t>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t>
            </a:r>
            <a:r>
              <a:rPr lang="en-US" dirty="0" smtClean="0">
                <a:latin typeface="Rozha One" panose="020B0604020202020204" charset="0"/>
                <a:cs typeface="Rozha One" panose="020B0604020202020204" charset="0"/>
              </a:rPr>
              <a:t>and </a:t>
            </a:r>
            <a:r>
              <a:rPr lang="en-US" dirty="0" err="1" smtClean="0">
                <a:latin typeface="Rozha One" panose="020B0604020202020204" charset="0"/>
                <a:cs typeface="Rozha One" panose="020B0604020202020204" charset="0"/>
              </a:rPr>
              <a:t>handlekeyboardevents</a:t>
            </a:r>
            <a:endParaRPr lang="en-US" dirty="0" smtClean="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smtClean="0">
                <a:latin typeface="Rozha One" panose="020B0604020202020204" charset="0"/>
                <a:cs typeface="Rozha One" panose="020B0604020202020204" charset="0"/>
              </a:rPr>
              <a:t>Logging:</a:t>
            </a:r>
            <a:r>
              <a:rPr lang="en-US" dirty="0" err="1" smtClean="0">
                <a:latin typeface="Rozha One" panose="020B0604020202020204" charset="0"/>
                <a:cs typeface="Rozha One" panose="020B0604020202020204" charset="0"/>
              </a:rPr>
              <a:t>Implements</a:t>
            </a:r>
            <a:r>
              <a:rPr lang="en-US" dirty="0" smtClean="0">
                <a:latin typeface="Rozha One" panose="020B0604020202020204" charset="0"/>
                <a:cs typeface="Rozha One" panose="020B0604020202020204" charset="0"/>
              </a:rPr>
              <a:t> </a:t>
            </a:r>
            <a:r>
              <a:rPr lang="en-US" dirty="0">
                <a:latin typeface="Rozha One" panose="020B0604020202020204" charset="0"/>
                <a:cs typeface="Rozha One" panose="020B0604020202020204" charset="0"/>
              </a:rPr>
              <a:t>functions to log captured data into text </a:t>
            </a:r>
            <a:r>
              <a:rPr lang="en-US" dirty="0" err="1" smtClean="0">
                <a:latin typeface="Rozha One" panose="020B0604020202020204" charset="0"/>
                <a:cs typeface="Rozha One" panose="020B0604020202020204" charset="0"/>
              </a:rPr>
              <a:t>andJSON</a:t>
            </a:r>
            <a:r>
              <a:rPr lang="en-US" dirty="0" smtClean="0">
                <a:latin typeface="Rozha One" panose="020B0604020202020204" charset="0"/>
                <a:cs typeface="Rozha One" panose="020B0604020202020204" charset="0"/>
              </a:rPr>
              <a:t> files</a:t>
            </a:r>
          </a:p>
          <a:p>
            <a:r>
              <a:rPr lang="en-US" dirty="0" smtClean="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smtClean="0">
                <a:latin typeface="Rozha One" panose="020B0604020202020204" charset="0"/>
                <a:cs typeface="Rozha One" panose="020B0604020202020204" charset="0"/>
              </a:rPr>
              <a:t>        </a:t>
            </a:r>
            <a:r>
              <a:rPr lang="en-US" b="1" dirty="0" smtClean="0">
                <a:latin typeface="Rozha One" panose="020B0604020202020204" charset="0"/>
                <a:cs typeface="Rozha One" panose="020B0604020202020204" charset="0"/>
              </a:rPr>
              <a:t>Key </a:t>
            </a:r>
            <a:r>
              <a:rPr lang="en-US" b="1" dirty="0">
                <a:latin typeface="Rozha One" panose="020B0604020202020204" charset="0"/>
                <a:cs typeface="Rozha One" panose="020B0604020202020204" charset="0"/>
              </a:rPr>
              <a:t>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r>
              <a:rPr lang="en-US" dirty="0" smtClean="0">
                <a:latin typeface="Rozha One" panose="020B0604020202020204" charset="0"/>
                <a:cs typeface="Rozha One" panose="020B0604020202020204" charset="0"/>
              </a:rPr>
              <a: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smtClean="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smtClean="0">
                <a:latin typeface="Rozha One" panose="020B0604020202020204" charset="0"/>
                <a:cs typeface="Rozha One" panose="020B0604020202020204" charset="0"/>
              </a:rPr>
              <a:t>.</a:t>
            </a:r>
            <a:endParaRPr lang="en-US"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smtClean="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122</Words>
  <Application>Microsoft Office PowerPoint</Application>
  <PresentationFormat>Custom</PresentationFormat>
  <Paragraphs>54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Yarlagadda madhu latha sri</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cp:lastModifiedBy>HP</cp:lastModifiedBy>
  <cp:revision>6</cp:revision>
  <dcterms:created xsi:type="dcterms:W3CDTF">2024-06-03T05:48:59Z</dcterms:created>
  <dcterms:modified xsi:type="dcterms:W3CDTF">2024-06-12T13:55:02Z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