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87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998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706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7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31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38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3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74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56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0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A8A3-7AAD-46AC-BC93-0EC2558BB46C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AFB1-F3A5-4B03-8A57-5EB6C876A8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9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Online Test Management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Queries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52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Join</a:t>
            </a:r>
            <a:r>
              <a:rPr lang="tr-TR" dirty="0" smtClean="0"/>
              <a:t> </a:t>
            </a:r>
            <a:r>
              <a:rPr lang="tr-TR" dirty="0" err="1" smtClean="0"/>
              <a:t>Queries</a:t>
            </a:r>
            <a:r>
              <a:rPr lang="tr-TR" dirty="0" smtClean="0"/>
              <a:t>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query lists the id of the user and the question and which user created which question.</a:t>
            </a:r>
            <a:endParaRPr lang="tr-TR" sz="2400" dirty="0" smtClean="0"/>
          </a:p>
          <a:p>
            <a:endParaRPr lang="tr-TR" sz="2400" dirty="0"/>
          </a:p>
          <a:p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92896"/>
            <a:ext cx="8826548" cy="42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Join</a:t>
            </a:r>
            <a:r>
              <a:rPr lang="tr-TR" dirty="0" smtClean="0"/>
              <a:t> </a:t>
            </a:r>
            <a:r>
              <a:rPr lang="tr-TR" dirty="0" err="1" smtClean="0"/>
              <a:t>Queries</a:t>
            </a:r>
            <a:r>
              <a:rPr lang="tr-TR" dirty="0" smtClean="0"/>
              <a:t>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query lists the id of the test and questions, and the title of the test its questions are linked to</a:t>
            </a:r>
            <a:endParaRPr lang="tr-TR" sz="2400" dirty="0"/>
          </a:p>
          <a:p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8750823" cy="37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Nested</a:t>
            </a:r>
            <a:r>
              <a:rPr lang="tr-TR" dirty="0" smtClean="0"/>
              <a:t> </a:t>
            </a:r>
            <a:r>
              <a:rPr lang="tr-TR" dirty="0" err="1" smtClean="0"/>
              <a:t>Queries</a:t>
            </a:r>
            <a:r>
              <a:rPr lang="tr-TR" dirty="0" smtClean="0"/>
              <a:t>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query lists the ids of the users who scored 6 or higher in the test result table.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9" y="2708920"/>
            <a:ext cx="8964488" cy="40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Nested</a:t>
            </a:r>
            <a:r>
              <a:rPr lang="tr-TR" dirty="0" smtClean="0"/>
              <a:t> </a:t>
            </a:r>
            <a:r>
              <a:rPr lang="tr-TR" dirty="0" err="1" smtClean="0"/>
              <a:t>Queries</a:t>
            </a:r>
            <a:r>
              <a:rPr lang="tr-TR" dirty="0" smtClean="0"/>
              <a:t>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query lists the users' ids and </a:t>
            </a:r>
            <a:r>
              <a:rPr lang="en-US" sz="2400" dirty="0" err="1" smtClean="0"/>
              <a:t>fullnames</a:t>
            </a:r>
            <a:r>
              <a:rPr lang="en-US" sz="2400" dirty="0" smtClean="0"/>
              <a:t> in order of highest net.</a:t>
            </a:r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09900"/>
            <a:ext cx="2438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24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Set </a:t>
            </a:r>
            <a:r>
              <a:rPr lang="tr-TR" dirty="0" err="1" smtClean="0"/>
              <a:t>Operation</a:t>
            </a:r>
            <a:r>
              <a:rPr lang="tr-TR" dirty="0" smtClean="0"/>
              <a:t> </a:t>
            </a:r>
            <a:r>
              <a:rPr lang="tr-TR" dirty="0" err="1" smtClean="0"/>
              <a:t>Queries</a:t>
            </a:r>
            <a:r>
              <a:rPr lang="tr-TR" dirty="0" smtClean="0"/>
              <a:t>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query lists the creation dates of all data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48" y="2365855"/>
            <a:ext cx="1193177" cy="447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6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Set </a:t>
            </a:r>
            <a:r>
              <a:rPr lang="tr-TR" dirty="0" err="1" smtClean="0"/>
              <a:t>Operation</a:t>
            </a:r>
            <a:r>
              <a:rPr lang="tr-TR" dirty="0" smtClean="0"/>
              <a:t> </a:t>
            </a:r>
            <a:r>
              <a:rPr lang="tr-TR" dirty="0" err="1" smtClean="0"/>
              <a:t>Queries</a:t>
            </a:r>
            <a:r>
              <a:rPr lang="tr-TR" dirty="0" smtClean="0"/>
              <a:t>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query lists all data of tests that have never been resolved.</a:t>
            </a:r>
            <a:endParaRPr lang="tr-T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25604"/>
            <a:ext cx="8352928" cy="57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53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Aggregate</a:t>
            </a:r>
            <a:r>
              <a:rPr lang="tr-TR" dirty="0" smtClean="0"/>
              <a:t> Operations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query lists the user's id, username, and number of questions solved in order from high to low.</a:t>
            </a:r>
            <a:endParaRPr lang="tr-T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843213"/>
            <a:ext cx="31051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7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Aggregate</a:t>
            </a:r>
            <a:r>
              <a:rPr lang="tr-TR" dirty="0" smtClean="0"/>
              <a:t> Operations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query ranks the user's ID, username, and sum of their test scores from low to high.</a:t>
            </a:r>
            <a:endParaRPr lang="tr-T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2843213"/>
            <a:ext cx="32289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97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167</Words>
  <Application>Microsoft Office PowerPoint</Application>
  <PresentationFormat>Ekran Gösterisi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Online Test Management</vt:lpstr>
      <vt:lpstr>Join Queries 1</vt:lpstr>
      <vt:lpstr>Join Queries 2</vt:lpstr>
      <vt:lpstr>Nested Queries 1</vt:lpstr>
      <vt:lpstr>Nested Queries 2</vt:lpstr>
      <vt:lpstr>Set Operation Queries 1</vt:lpstr>
      <vt:lpstr>Set Operation Queries 2</vt:lpstr>
      <vt:lpstr>Aggregate Operations 1</vt:lpstr>
      <vt:lpstr>Aggregate Operations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Test Management</dc:title>
  <dc:creator>Fatih Yarlıgan</dc:creator>
  <cp:lastModifiedBy>Fatih Yarlıgan</cp:lastModifiedBy>
  <cp:revision>2</cp:revision>
  <dcterms:created xsi:type="dcterms:W3CDTF">2022-01-07T19:42:26Z</dcterms:created>
  <dcterms:modified xsi:type="dcterms:W3CDTF">2022-01-07T19:53:00Z</dcterms:modified>
</cp:coreProperties>
</file>