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56" r:id="rId3"/>
    <p:sldId id="26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14" y="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65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/>
              <a:pPr/>
              <a:t>5/6/2018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Vi-Soft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6172200" cy="635000"/>
          </a:xfrm>
        </p:spPr>
        <p:txBody>
          <a:bodyPr/>
          <a:lstStyle/>
          <a:p>
            <a:r>
              <a:rPr lang="en-US" dirty="0"/>
              <a:t>Legacy Quality Control Management Solution</a:t>
            </a:r>
          </a:p>
        </p:txBody>
      </p:sp>
      <p:pic>
        <p:nvPicPr>
          <p:cNvPr id="1026" name="Picture 2" descr="http://www.yugan-eng.com/pub/69717/imgs/logo_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98"/>
          <a:stretch/>
        </p:blipFill>
        <p:spPr bwMode="auto">
          <a:xfrm>
            <a:off x="155575" y="76200"/>
            <a:ext cx="3424237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291" y="1828800"/>
            <a:ext cx="7546644" cy="4191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50800" dir="1800000" algn="ctr" rotWithShape="0">
              <a:schemeClr val="tx2">
                <a:lumMod val="50000"/>
                <a:lumOff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8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Franklin Gothic Medium</vt:lpstr>
      <vt:lpstr>Business Contrast 16x9</vt:lpstr>
      <vt:lpstr>Vi-Soft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2016-01-05T10:16:43Z</dcterms:created>
  <dcterms:modified xsi:type="dcterms:W3CDTF">2018-05-06T13:40:40Z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