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9" r:id="rId3"/>
    <p:sldId id="261" r:id="rId4"/>
    <p:sldId id="267" r:id="rId5"/>
    <p:sldId id="269" r:id="rId6"/>
    <p:sldId id="263" r:id="rId7"/>
    <p:sldId id="256" r:id="rId8"/>
    <p:sldId id="264" r:id="rId9"/>
    <p:sldId id="258" r:id="rId10"/>
    <p:sldId id="265" r:id="rId11"/>
    <p:sldId id="25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2" autoAdjust="0"/>
  </p:normalViewPr>
  <p:slideViewPr>
    <p:cSldViewPr snapToGrid="0" snapToObjects="1">
      <p:cViewPr>
        <p:scale>
          <a:sx n="50" d="100"/>
          <a:sy n="50" d="100"/>
        </p:scale>
        <p:origin x="-1090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93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6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38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990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16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63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6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11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36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06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7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FD02-9896-474A-BBBD-D7BB45DBD9CE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9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/>
          <a:lstStyle/>
          <a:p>
            <a:r>
              <a:rPr lang="en-US" dirty="0" smtClean="0"/>
              <a:t>System Design &amp; implementation</a:t>
            </a:r>
            <a:endParaRPr lang="he-IL" dirty="0"/>
          </a:p>
        </p:txBody>
      </p:sp>
      <p:pic>
        <p:nvPicPr>
          <p:cNvPr id="1026" name="Picture 2" descr="C:\Users\nir\Desktop\bgu\f semester\פרוייקט באבטחה\SystemDesing-meetin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5440"/>
            <a:ext cx="8371205" cy="5151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Global Agreement function represents by Boolean gates:</a:t>
            </a:r>
          </a:p>
          <a:p>
            <a:r>
              <a:rPr lang="en-US" sz="3200" dirty="0" smtClean="0"/>
              <a:t>And gates of all inputs.</a:t>
            </a:r>
            <a:endParaRPr lang="he-IL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="" xmlns:p14="http://schemas.microsoft.com/office/powerpoint/2010/main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267335"/>
            <a:ext cx="7772400" cy="1470025"/>
          </a:xfrm>
        </p:spPr>
        <p:txBody>
          <a:bodyPr/>
          <a:lstStyle/>
          <a:p>
            <a:r>
              <a:rPr lang="en-US" dirty="0" smtClean="0"/>
              <a:t>Frequency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65" y="1737360"/>
            <a:ext cx="7581855" cy="251598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Useful for: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Knowing who is the winner in an election.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(Vector of bits)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70025"/>
            <a:ext cx="691896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Phase 1 – input is Vector of integers. For each element(Candidate) run BGW with sum function.</a:t>
            </a:r>
          </a:p>
          <a:p>
            <a:r>
              <a:rPr lang="en-US" sz="2400" dirty="0" smtClean="0"/>
              <a:t>Phase 2 – input is vector of sum of votes for each candidate. V[</a:t>
            </a:r>
            <a:r>
              <a:rPr lang="en-US" sz="2400" dirty="0" err="1" smtClean="0"/>
              <a:t>i</a:t>
            </a:r>
            <a:r>
              <a:rPr lang="en-US" sz="2400" dirty="0" smtClean="0"/>
              <a:t>] is the sum for candidate </a:t>
            </a:r>
            <a:r>
              <a:rPr lang="en-US" sz="2400" dirty="0" err="1" smtClean="0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From now on, no party (or t parties) can study anything from the Vector about the original secretes.</a:t>
            </a:r>
          </a:p>
          <a:p>
            <a:r>
              <a:rPr lang="en-US" sz="2400" dirty="0" smtClean="0"/>
              <a:t>Give V to one of the parties. He will calculates the maximum of V.</a:t>
            </a:r>
          </a:p>
          <a:p>
            <a:r>
              <a:rPr lang="en-US" sz="2400" dirty="0" smtClean="0"/>
              <a:t>Phase 3 – input – V(the sum vector), and the maximum.  Compare (binary Compare) the maximum for each V[</a:t>
            </a:r>
            <a:r>
              <a:rPr lang="en-US" sz="2400" dirty="0" err="1" smtClean="0"/>
              <a:t>i</a:t>
            </a:r>
            <a:r>
              <a:rPr lang="en-US" sz="2400" dirty="0" smtClean="0"/>
              <a:t>]. If match found – return </a:t>
            </a:r>
            <a:r>
              <a:rPr lang="en-US" sz="2400" dirty="0" err="1" smtClean="0"/>
              <a:t>i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he-IL" sz="2400" dirty="0"/>
          </a:p>
        </p:txBody>
      </p:sp>
    </p:spTree>
    <p:extLst>
      <p:ext uri="{BB962C8B-B14F-4D97-AF65-F5344CB8AC3E}">
        <p14:creationId xmlns="" xmlns:p14="http://schemas.microsoft.com/office/powerpoint/2010/main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dirty="0" smtClean="0"/>
              <a:t>Graph Representation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704856" cy="504056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Each arithmetic gate is a node in the graph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Directed edge from node A to node B exists if the output of arithmetic gate A is the input of the arithmetic gate B.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Class Node contains: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input vector.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result  - the result of the computation.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output vector – vector of nodes(Gates) that will get the result after this computation.	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02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Computation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topological sort on the graph to solve synchronization problems.</a:t>
            </a:r>
          </a:p>
          <a:p>
            <a:r>
              <a:rPr lang="en-US" dirty="0" smtClean="0"/>
              <a:t>Compute the function by the topological order.</a:t>
            </a:r>
          </a:p>
          <a:p>
            <a:r>
              <a:rPr lang="en-US" dirty="0" smtClean="0"/>
              <a:t>Three phases:</a:t>
            </a:r>
          </a:p>
          <a:p>
            <a:r>
              <a:rPr lang="en-US" dirty="0" smtClean="0"/>
              <a:t>Input phase – build t-out-of-n secret sharing for each secret. (known n and t).</a:t>
            </a:r>
          </a:p>
          <a:p>
            <a:r>
              <a:rPr lang="en-US" dirty="0" smtClean="0"/>
              <a:t>Computation phase – compute the graph.</a:t>
            </a:r>
          </a:p>
          <a:p>
            <a:r>
              <a:rPr lang="en-US" dirty="0" smtClean="0"/>
              <a:t>Output phase – construct the output by LaGrange interpolation. 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gates:</a:t>
            </a:r>
          </a:p>
          <a:p>
            <a:pPr>
              <a:buNone/>
            </a:pPr>
            <a:r>
              <a:rPr lang="en-US" dirty="0" smtClean="0"/>
              <a:t>	using addition and multiplication gates.</a:t>
            </a:r>
          </a:p>
          <a:p>
            <a:pPr>
              <a:buNone/>
            </a:pPr>
            <a:r>
              <a:rPr lang="en-US" dirty="0" smtClean="0"/>
              <a:t>	input is algebraic representation. </a:t>
            </a:r>
          </a:p>
          <a:p>
            <a:r>
              <a:rPr lang="en-US" dirty="0" smtClean="0"/>
              <a:t>Boolean gates:</a:t>
            </a:r>
          </a:p>
          <a:p>
            <a:pPr>
              <a:buNone/>
            </a:pPr>
            <a:r>
              <a:rPr lang="en-US" dirty="0" smtClean="0"/>
              <a:t>	using And / Or / Not gates.</a:t>
            </a:r>
          </a:p>
          <a:p>
            <a:pPr>
              <a:buNone/>
            </a:pPr>
            <a:r>
              <a:rPr lang="en-US" dirty="0" smtClean="0"/>
              <a:t>	input is BitSet Representation.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sz="2800" dirty="0" smtClean="0"/>
              <a:t>Example</a:t>
            </a:r>
            <a:endParaRPr lang="he-IL" dirty="0"/>
          </a:p>
        </p:txBody>
      </p:sp>
      <p:pic>
        <p:nvPicPr>
          <p:cNvPr id="6" name="Content Placeholder 5" descr="mult examp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1960"/>
            <a:ext cx="8686800" cy="6416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Average.</a:t>
            </a:r>
          </a:p>
          <a:p>
            <a:r>
              <a:rPr lang="en-US" dirty="0" smtClean="0"/>
              <a:t>Global Agreement.</a:t>
            </a:r>
          </a:p>
          <a:p>
            <a:r>
              <a:rPr lang="en-US" dirty="0" smtClean="0"/>
              <a:t>Frequency.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182880"/>
            <a:ext cx="7772400" cy="1470025"/>
          </a:xfrm>
        </p:spPr>
        <p:txBody>
          <a:bodyPr/>
          <a:lstStyle/>
          <a:p>
            <a:r>
              <a:rPr lang="en-US" dirty="0" smtClean="0"/>
              <a:t>Average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1652905"/>
            <a:ext cx="7315200" cy="42734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   Useful for: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of a course, without knowing other peoples grades.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Salaries in a company, without knowing the other employees salaries.</a:t>
            </a: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-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Average function represents by arithmetic gates:</a:t>
            </a:r>
          </a:p>
          <a:p>
            <a:r>
              <a:rPr lang="en-US" sz="3200" dirty="0" smtClean="0"/>
              <a:t>level one - Addition gates.</a:t>
            </a:r>
          </a:p>
          <a:p>
            <a:r>
              <a:rPr lang="en-US" sz="3200" dirty="0" smtClean="0"/>
              <a:t>Level 2 – single multiplication gate of level one’s result and constant (1/n).</a:t>
            </a:r>
            <a:endParaRPr lang="he-IL" sz="3200" dirty="0"/>
          </a:p>
        </p:txBody>
      </p:sp>
    </p:spTree>
    <p:extLst>
      <p:ext uri="{BB962C8B-B14F-4D97-AF65-F5344CB8AC3E}">
        <p14:creationId xmlns="" xmlns:p14="http://schemas.microsoft.com/office/powerpoint/2010/main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Global agreement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005400"/>
            <a:ext cx="8564880" cy="38162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  Useful for: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For peace in the Middle East.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Global agreements in Business meetings.</a:t>
            </a:r>
          </a:p>
          <a:p>
            <a:pPr marL="514350" indent="-514350" algn="l">
              <a:buAutoNum type="arabicPeriod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</TotalTime>
  <Words>384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System Design &amp; implementation</vt:lpstr>
      <vt:lpstr>Graph Representation </vt:lpstr>
      <vt:lpstr>Graph Computation</vt:lpstr>
      <vt:lpstr>Gates</vt:lpstr>
      <vt:lpstr>Example</vt:lpstr>
      <vt:lpstr>Functions</vt:lpstr>
      <vt:lpstr>Average - motivation</vt:lpstr>
      <vt:lpstr>Average - implementation</vt:lpstr>
      <vt:lpstr>Global agreement - motivation</vt:lpstr>
      <vt:lpstr>Global agreement - implementation</vt:lpstr>
      <vt:lpstr>Frequency - Motivation</vt:lpstr>
      <vt:lpstr>Frequency – implementation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</dc:title>
  <dc:creator>Yarden Eitan</dc:creator>
  <cp:lastModifiedBy>nir</cp:lastModifiedBy>
  <cp:revision>135</cp:revision>
  <dcterms:created xsi:type="dcterms:W3CDTF">2011-05-29T10:23:52Z</dcterms:created>
  <dcterms:modified xsi:type="dcterms:W3CDTF">2011-07-11T12:00:14Z</dcterms:modified>
</cp:coreProperties>
</file>