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57B7-B2F4-9047-B965-D6CB1EB0AC0D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858A-57CF-0D4F-8D8A-8B31EB9F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4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57B7-B2F4-9047-B965-D6CB1EB0AC0D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858A-57CF-0D4F-8D8A-8B31EB9F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2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57B7-B2F4-9047-B965-D6CB1EB0AC0D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858A-57CF-0D4F-8D8A-8B31EB9F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57B7-B2F4-9047-B965-D6CB1EB0AC0D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858A-57CF-0D4F-8D8A-8B31EB9F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57B7-B2F4-9047-B965-D6CB1EB0AC0D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858A-57CF-0D4F-8D8A-8B31EB9F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57B7-B2F4-9047-B965-D6CB1EB0AC0D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858A-57CF-0D4F-8D8A-8B31EB9F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0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57B7-B2F4-9047-B965-D6CB1EB0AC0D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858A-57CF-0D4F-8D8A-8B31EB9F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9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57B7-B2F4-9047-B965-D6CB1EB0AC0D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858A-57CF-0D4F-8D8A-8B31EB9F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1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57B7-B2F4-9047-B965-D6CB1EB0AC0D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858A-57CF-0D4F-8D8A-8B31EB9F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0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57B7-B2F4-9047-B965-D6CB1EB0AC0D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858A-57CF-0D4F-8D8A-8B31EB9F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1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57B7-B2F4-9047-B965-D6CB1EB0AC0D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C858A-57CF-0D4F-8D8A-8B31EB9F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5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557B7-B2F4-9047-B965-D6CB1EB0AC0D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C858A-57CF-0D4F-8D8A-8B31EB9FA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7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585B5-ABFC-5E4F-B20A-9282FE5A65CC}"/>
              </a:ext>
            </a:extLst>
          </p:cNvPr>
          <p:cNvSpPr txBox="1"/>
          <p:nvPr/>
        </p:nvSpPr>
        <p:spPr>
          <a:xfrm>
            <a:off x="0" y="369651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Self-Evaluation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B6FD3-63E5-FA41-A02D-AD856D3EE604}"/>
              </a:ext>
            </a:extLst>
          </p:cNvPr>
          <p:cNvSpPr txBox="1"/>
          <p:nvPr/>
        </p:nvSpPr>
        <p:spPr>
          <a:xfrm>
            <a:off x="593386" y="1475335"/>
            <a:ext cx="79572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skills below, are there some you feel you are particularly strong in and are there some you feel you need to (and want to) improve?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Broad-based scientific knowledge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Critical reading of scientific literature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Experimental design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Statistical analysis and data interpretation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Creativity and innovative thinking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Preparing manuscripts and understanding submission process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Seeking advice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management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Oral presentations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Communicating one-on-one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Elevator pitch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constructive criticism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Salesmanship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Writing style, grammar, and structure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5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585B5-ABFC-5E4F-B20A-9282FE5A65CC}"/>
              </a:ext>
            </a:extLst>
          </p:cNvPr>
          <p:cNvSpPr txBox="1"/>
          <p:nvPr/>
        </p:nvSpPr>
        <p:spPr>
          <a:xfrm>
            <a:off x="0" y="369651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B6FD3-63E5-FA41-A02D-AD856D3EE604}"/>
              </a:ext>
            </a:extLst>
          </p:cNvPr>
          <p:cNvSpPr txBox="1"/>
          <p:nvPr/>
        </p:nvSpPr>
        <p:spPr>
          <a:xfrm>
            <a:off x="593386" y="1475335"/>
            <a:ext cx="79572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new skills do you want to acquire over the next semester?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fellowships are you applying to, when are they do, and what is your plan of action?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there any workshops you think would benefit you and your research?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82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585B5-ABFC-5E4F-B20A-9282FE5A65CC}"/>
              </a:ext>
            </a:extLst>
          </p:cNvPr>
          <p:cNvSpPr txBox="1"/>
          <p:nvPr/>
        </p:nvSpPr>
        <p:spPr>
          <a:xfrm>
            <a:off x="0" y="369651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B6FD3-63E5-FA41-A02D-AD856D3EE604}"/>
              </a:ext>
            </a:extLst>
          </p:cNvPr>
          <p:cNvSpPr txBox="1"/>
          <p:nvPr/>
        </p:nvSpPr>
        <p:spPr>
          <a:xfrm>
            <a:off x="593386" y="1475335"/>
            <a:ext cx="79572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Briefly describe what you are working on now.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challenges have you faced with your project?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there new research ideas or projects that you want to start exploring over the next year?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8585B5-ABFC-5E4F-B20A-9282FE5A65CC}"/>
              </a:ext>
            </a:extLst>
          </p:cNvPr>
          <p:cNvSpPr txBox="1"/>
          <p:nvPr/>
        </p:nvSpPr>
        <p:spPr>
          <a:xfrm>
            <a:off x="0" y="369651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Work/Life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B6FD3-63E5-FA41-A02D-AD856D3EE604}"/>
              </a:ext>
            </a:extLst>
          </p:cNvPr>
          <p:cNvSpPr txBox="1"/>
          <p:nvPr/>
        </p:nvSpPr>
        <p:spPr>
          <a:xfrm>
            <a:off x="593386" y="1475335"/>
            <a:ext cx="7957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there hobbies you want to foster, or new ones you want to take up?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you try to strike the right work/life balance?</a:t>
            </a: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8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196</Words>
  <Application>Microsoft Macintosh PowerPoint</Application>
  <PresentationFormat>On-screen Show (4:3)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2019-09-09T13:40:37Z</dcterms:created>
  <dcterms:modified xsi:type="dcterms:W3CDTF">2019-09-09T13:52:41Z</dcterms:modified>
</cp:coreProperties>
</file>