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23" r:id="rId3"/>
    <p:sldId id="326" r:id="rId4"/>
    <p:sldId id="324" r:id="rId5"/>
    <p:sldId id="328" r:id="rId6"/>
    <p:sldId id="330" r:id="rId7"/>
    <p:sldId id="329" r:id="rId8"/>
    <p:sldId id="331" r:id="rId9"/>
    <p:sldId id="333" r:id="rId10"/>
    <p:sldId id="334" r:id="rId11"/>
    <p:sldId id="335" r:id="rId12"/>
    <p:sldId id="336" r:id="rId1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2E340483-4809-4EA7-ACA2-B140C2A04C94}" type="datetimeFigureOut">
              <a:rPr lang="he-IL" smtClean="0"/>
              <a:t>י"ז/אב/תשפ"ד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47C68EC7-3F3A-4392-8BE5-B6981E2706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677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F11F9-48A8-4529-9644-51D7A3479C76}" type="slidenum">
              <a:rPr lang="he-IL" altLang="he-IL" smtClean="0"/>
              <a:pPr/>
              <a:t>12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538412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3DE4-6793-F02C-A36A-8652D60B9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C6E2E-5240-C463-F70E-B3CE3B749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424FB-F0F9-20B9-80DD-7DADB3B4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88F5-4C17-4BF9-93EB-4767D69AAD4B}" type="datetimeFigureOut">
              <a:rPr lang="he-IL" smtClean="0"/>
              <a:t>י"ז/אב/תשפ"ד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55713-D9DA-ECBA-ABEA-F1200654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CD0D5-A8A8-BE04-D9A8-77C57735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9397-D234-438B-A16F-A6762219EB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834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C748-2C58-85D9-0815-04993995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EA34B-AC48-9402-6D17-38A3CED96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E4575-C221-B051-71CB-62CBAB47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88F5-4C17-4BF9-93EB-4767D69AAD4B}" type="datetimeFigureOut">
              <a:rPr lang="he-IL" smtClean="0"/>
              <a:t>י"ז/אב/תשפ"ד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6A1D5-B273-F3AC-050A-A13147BB8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0FB79-3D29-53C5-5988-BEAEB0AC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9397-D234-438B-A16F-A6762219EB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224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C9F41-3F04-DEF0-2CC7-E00AC016B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74862-D3AE-7386-8328-EF2AD0827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8FE8C-C673-9FDD-5851-E02C2D6DC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88F5-4C17-4BF9-93EB-4767D69AAD4B}" type="datetimeFigureOut">
              <a:rPr lang="he-IL" smtClean="0"/>
              <a:t>י"ז/אב/תשפ"ד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D305B-2828-2F7A-9D57-692F59D8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A2378-738F-3EC9-AC53-BE93326F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9397-D234-438B-A16F-A6762219EB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359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E9D4-B855-0BA0-C137-93F729C0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E5D9E-AA91-FB66-CADE-D2938E703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A9D30-315E-99A3-08E4-1B1CC459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88F5-4C17-4BF9-93EB-4767D69AAD4B}" type="datetimeFigureOut">
              <a:rPr lang="he-IL" smtClean="0"/>
              <a:t>י"ז/אב/תשפ"ד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92A0E-1806-5816-308A-100B82D4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3423B-2A77-8B92-3E61-E4D60C16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9397-D234-438B-A16F-A6762219EB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517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6C60-8BD9-93ED-DD32-3AF65552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424A1-6F3A-6763-2300-1019B6B98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220F7-17CC-5FC9-65F8-7427206D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88F5-4C17-4BF9-93EB-4767D69AAD4B}" type="datetimeFigureOut">
              <a:rPr lang="he-IL" smtClean="0"/>
              <a:t>י"ז/אב/תשפ"ד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704CF-8D6E-7D89-A397-73F0E0AB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39B42-D692-F060-E86A-94409C5F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9397-D234-438B-A16F-A6762219EB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025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C5AFD-EDF7-F6E8-5C16-E483202E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9A275-AD2D-C33C-5A82-F0412893E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EE7E4-686B-BF7D-5B53-CE3845AA7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2375F-43D3-C962-44CD-9E6BA72B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88F5-4C17-4BF9-93EB-4767D69AAD4B}" type="datetimeFigureOut">
              <a:rPr lang="he-IL" smtClean="0"/>
              <a:t>י"ז/אב/תשפ"ד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AACB2-D37F-B9EE-FD39-EDBDE5743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AA05A-69EC-584A-68F6-930C6336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9397-D234-438B-A16F-A6762219EB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310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0F5F-A7FD-391B-CA3E-DFDA7DB7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C7ED0-5AD8-4F50-B1CA-D6A9F19EB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C74BE-950E-470C-D350-1D3A2A770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D7F0D-0828-AF74-32DB-E2E760B5B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9E595-963F-67DD-E48A-6BC09B1C3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7160A-9D3B-ED00-A36F-5B796923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88F5-4C17-4BF9-93EB-4767D69AAD4B}" type="datetimeFigureOut">
              <a:rPr lang="he-IL" smtClean="0"/>
              <a:t>י"ז/אב/תשפ"ד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EE3859-E7E9-CFFA-6528-E8EC1084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ACBBAA-E962-56B3-AB5C-5BAE142E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9397-D234-438B-A16F-A6762219EB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359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7A3A-35BB-3EFD-F8C3-78F80D04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4CDF9-62BB-1BCB-3535-4162C334E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88F5-4C17-4BF9-93EB-4767D69AAD4B}" type="datetimeFigureOut">
              <a:rPr lang="he-IL" smtClean="0"/>
              <a:t>י"ז/אב/תשפ"ד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6FF4C-28B0-F280-CA5D-4E45AB699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379F2-173F-F348-B921-799B579F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9397-D234-438B-A16F-A6762219EB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420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4E0DF-1438-0D34-F04D-270DB859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88F5-4C17-4BF9-93EB-4767D69AAD4B}" type="datetimeFigureOut">
              <a:rPr lang="he-IL" smtClean="0"/>
              <a:t>י"ז/אב/תשפ"ד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5C550B-345E-258A-345E-F7331A75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4D443-9CEF-54F4-0802-D8D9E92B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9397-D234-438B-A16F-A6762219EB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886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A6D72-9128-29ED-D5F7-93106139C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BDCA8-36C3-7774-81B6-21D40F173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69E4A-A07F-3F16-0844-8A806D99F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C5987-A2B9-7F62-E69F-14464555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88F5-4C17-4BF9-93EB-4767D69AAD4B}" type="datetimeFigureOut">
              <a:rPr lang="he-IL" smtClean="0"/>
              <a:t>י"ז/אב/תשפ"ד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70D3-EB0F-69A6-5E9A-C7DA44437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10358-DE4D-3DB7-4C37-49ECA1C8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9397-D234-438B-A16F-A6762219EB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592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895A-D261-6562-15C8-62B33165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C57C0-821F-4054-0954-8FF2F4198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C4B25-8078-EDEA-6097-F0E9D8850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10665-1089-40C1-6E31-72C5A1D2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88F5-4C17-4BF9-93EB-4767D69AAD4B}" type="datetimeFigureOut">
              <a:rPr lang="he-IL" smtClean="0"/>
              <a:t>י"ז/אב/תשפ"ד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4F4B7-DD25-D264-56E6-6397AF5B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E8A48-281B-A6FB-2215-F7F2F64E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9397-D234-438B-A16F-A6762219EB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452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88637-E9ED-DFF4-1695-36037AC24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393AD-052E-B2CE-E86B-798B2B3F1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D11B9-5844-ED37-400D-0C4936F3E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9C88F5-4C17-4BF9-93EB-4767D69AAD4B}" type="datetimeFigureOut">
              <a:rPr lang="he-IL" smtClean="0"/>
              <a:t>י"ז/אב/תשפ"ד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63743-9CDC-B233-3730-FEE530766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E209C-1D45-E73C-3394-9D200C210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C19397-D234-438B-A16F-A6762219EB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828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B2529-0136-5FB0-F666-CD8934340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6000" dirty="0" err="1"/>
              <a:t>Yocto</a:t>
            </a:r>
            <a:r>
              <a:rPr lang="en-US" altLang="en-US" sz="6000" dirty="0"/>
              <a:t> Practice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4254F-90F2-8122-8601-F3EB381938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Yaron</a:t>
            </a:r>
            <a:r>
              <a:rPr lang="en-US" dirty="0"/>
              <a:t> Daniel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15925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CBF4-93D2-64B8-0F21-AB587B41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ADB7C-C0C0-17EB-2BEB-D87524F29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Solution Exercise4:</a:t>
            </a:r>
          </a:p>
          <a:p>
            <a:pPr lvl="1"/>
            <a:r>
              <a:rPr lang="en-US" sz="1800" dirty="0"/>
              <a:t>Step1</a:t>
            </a:r>
          </a:p>
          <a:p>
            <a:pPr lvl="2"/>
            <a:r>
              <a:rPr lang="en-US" sz="1600" dirty="0" err="1"/>
              <a:t>Mkdir</a:t>
            </a:r>
            <a:r>
              <a:rPr lang="en-US" sz="1600" dirty="0"/>
              <a:t> ../meta-student/classes</a:t>
            </a:r>
          </a:p>
          <a:p>
            <a:pPr lvl="2"/>
            <a:r>
              <a:rPr lang="en-US" sz="1600" dirty="0"/>
              <a:t>Vim ../meta-student/classes/</a:t>
            </a:r>
            <a:r>
              <a:rPr lang="en-US" sz="1600" dirty="0" err="1"/>
              <a:t>student_debug_tools.bbclass</a:t>
            </a:r>
            <a:endParaRPr lang="en-US" sz="1600" dirty="0"/>
          </a:p>
          <a:p>
            <a:pPr lvl="3"/>
            <a:r>
              <a:rPr lang="en-US" sz="1400" dirty="0" err="1"/>
              <a:t>IMAGE_INSTALL:append</a:t>
            </a:r>
            <a:r>
              <a:rPr lang="en-US" sz="1400" dirty="0"/>
              <a:t> =  “  stress-ng </a:t>
            </a:r>
            <a:r>
              <a:rPr lang="en-US" sz="1400" dirty="0" err="1"/>
              <a:t>valgrind</a:t>
            </a:r>
            <a:r>
              <a:rPr lang="en-US" sz="1400" dirty="0"/>
              <a:t>”</a:t>
            </a:r>
          </a:p>
          <a:p>
            <a:pPr lvl="1"/>
            <a:r>
              <a:rPr lang="en-US" sz="1800" dirty="0"/>
              <a:t>Step 2</a:t>
            </a:r>
          </a:p>
          <a:p>
            <a:pPr lvl="2"/>
            <a:r>
              <a:rPr lang="en-US" sz="1600" dirty="0"/>
              <a:t>Add this line to the recipe for image Inherit += “</a:t>
            </a:r>
            <a:r>
              <a:rPr lang="en-US" sz="1600" dirty="0" err="1"/>
              <a:t>student_debug_tools</a:t>
            </a:r>
            <a:r>
              <a:rPr lang="en-US" sz="1600" dirty="0"/>
              <a:t>”</a:t>
            </a:r>
          </a:p>
          <a:p>
            <a:pPr lvl="2"/>
            <a:r>
              <a:rPr lang="en-US" sz="1600" dirty="0"/>
              <a:t>Build image</a:t>
            </a:r>
          </a:p>
          <a:p>
            <a:pPr lvl="2"/>
            <a:r>
              <a:rPr lang="en-US" sz="1600" dirty="0"/>
              <a:t>Run these tools to check if they are running and exist </a:t>
            </a:r>
          </a:p>
          <a:p>
            <a:pPr lvl="2"/>
            <a:endParaRPr lang="he-IL" sz="1000" dirty="0"/>
          </a:p>
        </p:txBody>
      </p:sp>
    </p:spTree>
    <p:extLst>
      <p:ext uri="{BB962C8B-B14F-4D97-AF65-F5344CB8AC3E}">
        <p14:creationId xmlns:p14="http://schemas.microsoft.com/office/powerpoint/2010/main" val="240927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1626-7E08-E98D-1E9E-318C9C1C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F7135-D093-FA82-0C30-5CF323D37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sz="2000" dirty="0"/>
              <a:t>Exercise5:</a:t>
            </a:r>
          </a:p>
          <a:p>
            <a:pPr lvl="1"/>
            <a:r>
              <a:rPr lang="en-US" sz="1800" dirty="0"/>
              <a:t>Step1:</a:t>
            </a:r>
          </a:p>
          <a:p>
            <a:pPr lvl="2"/>
            <a:r>
              <a:rPr lang="en-US" sz="1400" dirty="0"/>
              <a:t>Change the recipe-</a:t>
            </a:r>
            <a:r>
              <a:rPr lang="en-US" sz="1400" dirty="0" err="1"/>
              <a:t>init</a:t>
            </a:r>
            <a:r>
              <a:rPr lang="en-US" sz="1400" dirty="0"/>
              <a:t> script that the application will direct the print to /dev/</a:t>
            </a:r>
            <a:r>
              <a:rPr lang="en-US" sz="1400" dirty="0" err="1"/>
              <a:t>kmsg</a:t>
            </a:r>
            <a:r>
              <a:rPr lang="en-US" sz="1400" dirty="0"/>
              <a:t> – kernel log</a:t>
            </a:r>
          </a:p>
          <a:p>
            <a:pPr lvl="2"/>
            <a:r>
              <a:rPr lang="en-US" sz="1400" dirty="0"/>
              <a:t>Build and run</a:t>
            </a:r>
          </a:p>
          <a:p>
            <a:pPr lvl="2"/>
            <a:r>
              <a:rPr lang="en-US" sz="1400" dirty="0"/>
              <a:t>Note that you should see the print of the app to the screen and not just the log ? Why?</a:t>
            </a:r>
          </a:p>
          <a:p>
            <a:pPr marL="914400" lvl="2" indent="0">
              <a:buNone/>
            </a:pPr>
            <a:endParaRPr lang="en-US" sz="1400" dirty="0"/>
          </a:p>
          <a:p>
            <a:pPr lvl="2"/>
            <a:endParaRPr lang="en-US" sz="1400" dirty="0"/>
          </a:p>
          <a:p>
            <a:pPr lvl="1"/>
            <a:r>
              <a:rPr lang="en-US" sz="1800" dirty="0"/>
              <a:t>Step2:</a:t>
            </a:r>
          </a:p>
          <a:p>
            <a:pPr lvl="2"/>
            <a:r>
              <a:rPr lang="en-US" sz="1400" dirty="0"/>
              <a:t>Configure the kernel following the below , you can use 2 methods : </a:t>
            </a:r>
            <a:r>
              <a:rPr lang="en-US" sz="1400" dirty="0" err="1"/>
              <a:t>devtool</a:t>
            </a:r>
            <a:r>
              <a:rPr lang="en-US" sz="1400" dirty="0"/>
              <a:t> or create fragment and manually add it to </a:t>
            </a:r>
            <a:r>
              <a:rPr lang="en-US" sz="1400" dirty="0" err="1"/>
              <a:t>bbappend</a:t>
            </a:r>
            <a:r>
              <a:rPr lang="en-US" sz="1400" dirty="0"/>
              <a:t>.</a:t>
            </a:r>
          </a:p>
          <a:p>
            <a:pPr lvl="2"/>
            <a:r>
              <a:rPr lang="en-US" sz="1400" dirty="0"/>
              <a:t>Disable the print of the kernel log to the screen by configuration of the log level in kernel configuration.</a:t>
            </a:r>
          </a:p>
          <a:p>
            <a:pPr lvl="2"/>
            <a:r>
              <a:rPr lang="en-US" sz="1400" dirty="0"/>
              <a:t>Search for variable CONSOLE_LOGLEVEL_DEFAULTS</a:t>
            </a:r>
          </a:p>
          <a:p>
            <a:pPr lvl="2"/>
            <a:r>
              <a:rPr lang="en-US" sz="1400" dirty="0"/>
              <a:t>Build and run</a:t>
            </a:r>
          </a:p>
          <a:p>
            <a:pPr lvl="2"/>
            <a:r>
              <a:rPr lang="en-US" sz="1400" b="1" dirty="0"/>
              <a:t>Hint : use template file recipes-kernel that copied to docker : /var/</a:t>
            </a:r>
            <a:r>
              <a:rPr lang="en-US" sz="1400" b="1" dirty="0" err="1"/>
              <a:t>yocto</a:t>
            </a:r>
            <a:r>
              <a:rPr lang="en-US" sz="1400" b="1" dirty="0"/>
              <a:t>/practice/recipes-</a:t>
            </a:r>
            <a:r>
              <a:rPr lang="en-US" sz="1400" b="1" dirty="0" err="1"/>
              <a:t>init</a:t>
            </a:r>
            <a:endParaRPr lang="en-US" sz="1400" b="1" dirty="0"/>
          </a:p>
          <a:p>
            <a:pPr lvl="2"/>
            <a:endParaRPr lang="en-US" sz="1400" b="1" dirty="0"/>
          </a:p>
          <a:p>
            <a:pPr lvl="2"/>
            <a:endParaRPr lang="en-US" sz="1400" dirty="0"/>
          </a:p>
          <a:p>
            <a:pPr marL="914400" lvl="2" indent="0">
              <a:buNone/>
            </a:pPr>
            <a:endParaRPr lang="en-US" sz="1400" dirty="0"/>
          </a:p>
          <a:p>
            <a:pPr lvl="2"/>
            <a:endParaRPr lang="en-US" sz="1400" dirty="0"/>
          </a:p>
          <a:p>
            <a:pPr marL="914400" lvl="2" indent="0">
              <a:buNone/>
            </a:pPr>
            <a:endParaRPr lang="en-US" sz="1800" dirty="0"/>
          </a:p>
          <a:p>
            <a:pPr lvl="2"/>
            <a:endParaRPr lang="en-US" sz="14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59158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E7A0-7A71-B6C7-2D41-1B7028ED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1E994-6BE6-83B7-59E8-530ABEFB9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193"/>
            <a:ext cx="10515600" cy="5491807"/>
          </a:xfrm>
        </p:spPr>
        <p:txBody>
          <a:bodyPr/>
          <a:lstStyle/>
          <a:p>
            <a:r>
              <a:rPr lang="en-US" sz="2000" dirty="0"/>
              <a:t>Solution Exercise5:</a:t>
            </a:r>
          </a:p>
          <a:p>
            <a:pPr lvl="1"/>
            <a:r>
              <a:rPr lang="en-US" sz="1800" dirty="0"/>
              <a:t>Step1: edit ../meta-student/recipes-</a:t>
            </a:r>
            <a:r>
              <a:rPr lang="en-US" sz="1800" dirty="0" err="1"/>
              <a:t>init</a:t>
            </a:r>
            <a:r>
              <a:rPr lang="en-US" sz="1800" dirty="0"/>
              <a:t>/</a:t>
            </a:r>
            <a:r>
              <a:rPr lang="en-US" sz="1800" dirty="0" err="1"/>
              <a:t>factiorial</a:t>
            </a:r>
            <a:r>
              <a:rPr lang="en-US" sz="1800" dirty="0"/>
              <a:t>/</a:t>
            </a:r>
            <a:r>
              <a:rPr lang="en-US" sz="1800" dirty="0" err="1"/>
              <a:t>factiorial-init</a:t>
            </a:r>
            <a:r>
              <a:rPr lang="en-US" sz="1800" dirty="0"/>
              <a:t>/</a:t>
            </a:r>
            <a:r>
              <a:rPr lang="en-US" sz="1800" dirty="0" err="1"/>
              <a:t>init</a:t>
            </a:r>
            <a:r>
              <a:rPr lang="en-US" sz="1800" dirty="0"/>
              <a:t> and change path from /</a:t>
            </a:r>
            <a:r>
              <a:rPr lang="en-US" sz="1800" dirty="0" err="1"/>
              <a:t>tmp</a:t>
            </a:r>
            <a:r>
              <a:rPr lang="en-US" sz="1800" dirty="0"/>
              <a:t>/log.txt</a:t>
            </a:r>
          </a:p>
          <a:p>
            <a:pPr marL="457200" lvl="1" indent="0">
              <a:buNone/>
            </a:pPr>
            <a:r>
              <a:rPr lang="en-US" sz="1800" dirty="0"/>
              <a:t>to /dev/</a:t>
            </a:r>
            <a:r>
              <a:rPr lang="en-US" sz="1800" dirty="0" err="1"/>
              <a:t>dmesg</a:t>
            </a:r>
            <a:endParaRPr lang="en-US" sz="1800" dirty="0"/>
          </a:p>
          <a:p>
            <a:pPr lvl="1"/>
            <a:r>
              <a:rPr lang="en-US" sz="1800" dirty="0"/>
              <a:t>Step2:</a:t>
            </a:r>
          </a:p>
          <a:p>
            <a:pPr lvl="2"/>
            <a:r>
              <a:rPr lang="en-US" sz="1400" dirty="0"/>
              <a:t>Method1:</a:t>
            </a:r>
          </a:p>
          <a:p>
            <a:pPr lvl="3"/>
            <a:r>
              <a:rPr lang="en-US" sz="1200" dirty="0" err="1"/>
              <a:t>Devtool</a:t>
            </a:r>
            <a:r>
              <a:rPr lang="en-US" sz="1200" dirty="0"/>
              <a:t> modify </a:t>
            </a:r>
            <a:r>
              <a:rPr lang="en-US" sz="1200" dirty="0" err="1"/>
              <a:t>linux-yocto</a:t>
            </a:r>
            <a:endParaRPr lang="en-US" sz="1200" dirty="0"/>
          </a:p>
          <a:p>
            <a:pPr lvl="3"/>
            <a:r>
              <a:rPr lang="en-US" sz="1200" dirty="0" err="1"/>
              <a:t>Devtool</a:t>
            </a:r>
            <a:r>
              <a:rPr lang="en-US" sz="1200" dirty="0"/>
              <a:t> </a:t>
            </a:r>
            <a:r>
              <a:rPr lang="en-US" sz="1200" dirty="0" err="1"/>
              <a:t>menuconfig</a:t>
            </a:r>
            <a:r>
              <a:rPr lang="en-US" sz="1200" dirty="0"/>
              <a:t> </a:t>
            </a:r>
            <a:r>
              <a:rPr lang="en-US" sz="1200" dirty="0" err="1"/>
              <a:t>linux-yocto</a:t>
            </a:r>
            <a:endParaRPr lang="en-US" sz="1200" dirty="0"/>
          </a:p>
          <a:p>
            <a:pPr lvl="3"/>
            <a:r>
              <a:rPr lang="en-US" sz="1200" dirty="0"/>
              <a:t>Menu-&gt;Kernel hacking-&gt;</a:t>
            </a:r>
            <a:r>
              <a:rPr lang="en-US" sz="1200" dirty="0" err="1"/>
              <a:t>printk</a:t>
            </a:r>
            <a:r>
              <a:rPr lang="en-US" sz="1200" dirty="0"/>
              <a:t> and </a:t>
            </a:r>
            <a:r>
              <a:rPr lang="en-US" sz="1200" dirty="0" err="1"/>
              <a:t>dmesg</a:t>
            </a:r>
            <a:r>
              <a:rPr lang="en-US" sz="1200" dirty="0"/>
              <a:t> options-&gt;default console </a:t>
            </a:r>
            <a:r>
              <a:rPr lang="en-US" sz="1200" dirty="0" err="1"/>
              <a:t>loglevel</a:t>
            </a:r>
            <a:r>
              <a:rPr lang="en-US" sz="1200" dirty="0"/>
              <a:t> – change to 4</a:t>
            </a:r>
          </a:p>
          <a:p>
            <a:pPr lvl="3"/>
            <a:r>
              <a:rPr lang="en-US" sz="1200" dirty="0" err="1"/>
              <a:t>Devtool</a:t>
            </a:r>
            <a:r>
              <a:rPr lang="en-US" sz="1200" dirty="0"/>
              <a:t> finish </a:t>
            </a:r>
            <a:r>
              <a:rPr lang="en-US" sz="1200" dirty="0" err="1"/>
              <a:t>linux-yocto</a:t>
            </a:r>
            <a:r>
              <a:rPr lang="en-US" sz="1200" dirty="0"/>
              <a:t> ../meta-student</a:t>
            </a:r>
          </a:p>
          <a:p>
            <a:pPr lvl="3"/>
            <a:r>
              <a:rPr lang="en-US" sz="1200" dirty="0"/>
              <a:t>Build student-image</a:t>
            </a:r>
          </a:p>
          <a:p>
            <a:pPr lvl="3"/>
            <a:r>
              <a:rPr lang="en-US" sz="1200" dirty="0"/>
              <a:t>run</a:t>
            </a:r>
          </a:p>
          <a:p>
            <a:pPr lvl="2"/>
            <a:r>
              <a:rPr lang="en-US" sz="1400" dirty="0"/>
              <a:t>Method2</a:t>
            </a:r>
          </a:p>
          <a:p>
            <a:pPr lvl="3"/>
            <a:r>
              <a:rPr lang="en-US" sz="1200" dirty="0" err="1"/>
              <a:t>Bitbake</a:t>
            </a:r>
            <a:r>
              <a:rPr lang="en-US" sz="1200" dirty="0"/>
              <a:t> </a:t>
            </a:r>
            <a:r>
              <a:rPr lang="en-US" sz="1200" dirty="0" err="1"/>
              <a:t>linux-yocto</a:t>
            </a:r>
            <a:r>
              <a:rPr lang="en-US" sz="1200" dirty="0"/>
              <a:t> –c </a:t>
            </a:r>
            <a:r>
              <a:rPr lang="en-US" sz="1200" dirty="0" err="1"/>
              <a:t>menuconfig</a:t>
            </a:r>
            <a:r>
              <a:rPr lang="en-US" sz="1200" dirty="0"/>
              <a:t> </a:t>
            </a:r>
          </a:p>
          <a:p>
            <a:pPr lvl="3"/>
            <a:r>
              <a:rPr lang="en-US" sz="1200" dirty="0"/>
              <a:t>Change the CONSOLE_LOGLEVEL to 4</a:t>
            </a:r>
          </a:p>
          <a:p>
            <a:pPr lvl="3"/>
            <a:r>
              <a:rPr lang="en-US" sz="1200" dirty="0"/>
              <a:t>Save and exit</a:t>
            </a:r>
          </a:p>
          <a:p>
            <a:pPr lvl="3"/>
            <a:r>
              <a:rPr lang="en-US" sz="1200" dirty="0" err="1"/>
              <a:t>Bitbake</a:t>
            </a:r>
            <a:r>
              <a:rPr lang="en-US" sz="1200" dirty="0"/>
              <a:t> </a:t>
            </a:r>
            <a:r>
              <a:rPr lang="en-US" sz="1200" dirty="0" err="1"/>
              <a:t>linux-yocto</a:t>
            </a:r>
            <a:r>
              <a:rPr lang="en-US" sz="1200" dirty="0"/>
              <a:t> –c </a:t>
            </a:r>
            <a:r>
              <a:rPr lang="en-US" sz="1200" dirty="0" err="1"/>
              <a:t>diffconfig</a:t>
            </a:r>
            <a:endParaRPr lang="en-US" sz="1200" dirty="0"/>
          </a:p>
          <a:p>
            <a:pPr lvl="3"/>
            <a:r>
              <a:rPr lang="en-US" sz="1200" dirty="0" err="1"/>
              <a:t>Mkdir</a:t>
            </a:r>
            <a:r>
              <a:rPr lang="en-US" sz="1200" dirty="0"/>
              <a:t> ../meta-student/recipes-kernel/</a:t>
            </a:r>
            <a:r>
              <a:rPr lang="en-US" sz="1200" dirty="0" err="1"/>
              <a:t>linux</a:t>
            </a:r>
            <a:r>
              <a:rPr lang="en-US" sz="1200" dirty="0"/>
              <a:t>/</a:t>
            </a:r>
            <a:r>
              <a:rPr lang="en-US" sz="1200" dirty="0" err="1"/>
              <a:t>linux-yocto</a:t>
            </a:r>
            <a:endParaRPr lang="en-US" sz="1200" dirty="0"/>
          </a:p>
          <a:p>
            <a:pPr lvl="3"/>
            <a:r>
              <a:rPr lang="en-US" sz="1200" dirty="0"/>
              <a:t>Cp the fragment output from the last command to ../meta-student/recipes-kernel/</a:t>
            </a:r>
            <a:r>
              <a:rPr lang="en-US" sz="1200" dirty="0" err="1"/>
              <a:t>linux</a:t>
            </a:r>
            <a:r>
              <a:rPr lang="en-US" sz="1200" dirty="0"/>
              <a:t>/</a:t>
            </a:r>
            <a:r>
              <a:rPr lang="en-US" sz="1200" dirty="0" err="1"/>
              <a:t>linux-yocto</a:t>
            </a:r>
            <a:r>
              <a:rPr lang="en-US" sz="1200" dirty="0"/>
              <a:t>  , name it with meaning name</a:t>
            </a:r>
          </a:p>
          <a:p>
            <a:pPr lvl="3"/>
            <a:r>
              <a:rPr lang="en-US" sz="1200" dirty="0"/>
              <a:t>Edit or copy </a:t>
            </a:r>
            <a:r>
              <a:rPr lang="en-US" sz="1200" dirty="0" err="1"/>
              <a:t>linux-yocto</a:t>
            </a:r>
            <a:r>
              <a:rPr lang="en-US" sz="1200" dirty="0"/>
              <a:t>_%.</a:t>
            </a:r>
            <a:r>
              <a:rPr lang="en-US" sz="1200" dirty="0" err="1"/>
              <a:t>bbappend</a:t>
            </a:r>
            <a:r>
              <a:rPr lang="en-US" sz="1200" dirty="0"/>
              <a:t> and add the fragment name to it</a:t>
            </a:r>
          </a:p>
          <a:p>
            <a:pPr lvl="3"/>
            <a:r>
              <a:rPr lang="en-US" sz="1200" dirty="0"/>
              <a:t>build </a:t>
            </a:r>
          </a:p>
          <a:p>
            <a:pPr lvl="3"/>
            <a:endParaRPr lang="en-US" sz="1200" dirty="0"/>
          </a:p>
          <a:p>
            <a:pPr lvl="1"/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lvl="1"/>
            <a:endParaRPr lang="en-US" sz="1800" dirty="0"/>
          </a:p>
          <a:p>
            <a:pPr lvl="2"/>
            <a:endParaRPr lang="en-US" sz="12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7271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75FB-1031-989C-4EB6-1B7952F6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	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B71B-52C4-C7B3-BB2E-9369B5FFB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Exercise1:</a:t>
            </a:r>
          </a:p>
          <a:p>
            <a:pPr lvl="1"/>
            <a:r>
              <a:rPr lang="en-US" sz="1800" dirty="0"/>
              <a:t>create and add new layer to your project – name it ‘meta-student’ – verify that layer added .</a:t>
            </a:r>
          </a:p>
          <a:p>
            <a:pPr lvl="1"/>
            <a:r>
              <a:rPr lang="en-US" sz="1800" dirty="0"/>
              <a:t>Copy file core-image-minimal.bb (use find command )  to your recipe core inside your layer (recipes-core/images/) , name it student-image.bb</a:t>
            </a:r>
          </a:p>
          <a:p>
            <a:pPr lvl="1"/>
            <a:r>
              <a:rPr lang="en-US" sz="1800" dirty="0"/>
              <a:t>Build the image with this recipe</a:t>
            </a:r>
          </a:p>
          <a:p>
            <a:pPr lvl="1"/>
            <a:r>
              <a:rPr lang="en-US" sz="1800" dirty="0"/>
              <a:t>Run </a:t>
            </a:r>
            <a:r>
              <a:rPr lang="en-US" sz="1800" dirty="0" err="1"/>
              <a:t>runqemu</a:t>
            </a:r>
            <a:r>
              <a:rPr lang="en-US" sz="1800" dirty="0"/>
              <a:t> </a:t>
            </a:r>
            <a:r>
              <a:rPr lang="en-US" sz="1800" dirty="0" err="1"/>
              <a:t>slirp</a:t>
            </a:r>
            <a:r>
              <a:rPr lang="en-US" sz="1800" dirty="0"/>
              <a:t> </a:t>
            </a:r>
            <a:r>
              <a:rPr lang="en-US" sz="1800" dirty="0" err="1"/>
              <a:t>nographic</a:t>
            </a:r>
            <a:r>
              <a:rPr lang="en-US" sz="1800" dirty="0"/>
              <a:t> (from separate terminal)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3221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0F14-7E28-B1CF-62BB-6B4BF46B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93E62-8A45-543F-FDC3-B97F23B3C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Solution Execursie1</a:t>
            </a:r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-layers create-layer ~/meta-student</a:t>
            </a:r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-layers add-layer ~/meta-student</a:t>
            </a:r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-layers show-layers</a:t>
            </a:r>
          </a:p>
          <a:p>
            <a:pPr lvl="1"/>
            <a:r>
              <a:rPr lang="en-US" sz="1800" dirty="0" err="1"/>
              <a:t>Mkdir</a:t>
            </a:r>
            <a:r>
              <a:rPr lang="en-US" sz="1800" dirty="0"/>
              <a:t> –p ~/meta-student/recipes-core/images</a:t>
            </a:r>
          </a:p>
          <a:p>
            <a:pPr lvl="1"/>
            <a:r>
              <a:rPr lang="en-US" sz="1800" dirty="0"/>
              <a:t>From ~/poky : find . –name core-image-minimal*</a:t>
            </a:r>
          </a:p>
          <a:p>
            <a:pPr lvl="1"/>
            <a:r>
              <a:rPr lang="en-US" sz="1800" dirty="0"/>
              <a:t>Cp ./meta/recipes-core/images/core-image-minimal.bb ~/meta-student/recipes-core/images/student-image.bb</a:t>
            </a:r>
          </a:p>
          <a:p>
            <a:pPr lvl="1"/>
            <a:r>
              <a:rPr lang="en-US" sz="1800" dirty="0" err="1"/>
              <a:t>Bitbake</a:t>
            </a:r>
            <a:r>
              <a:rPr lang="en-US" sz="1800" dirty="0"/>
              <a:t> student-image</a:t>
            </a:r>
          </a:p>
          <a:p>
            <a:pPr lvl="1"/>
            <a:r>
              <a:rPr lang="en-US" sz="1800" dirty="0" err="1"/>
              <a:t>runqemu</a:t>
            </a:r>
            <a:r>
              <a:rPr lang="en-US" sz="1800" dirty="0"/>
              <a:t> </a:t>
            </a:r>
            <a:r>
              <a:rPr lang="en-US" sz="1800" dirty="0" err="1"/>
              <a:t>slirp</a:t>
            </a:r>
            <a:r>
              <a:rPr lang="en-US" sz="1800" dirty="0"/>
              <a:t> </a:t>
            </a:r>
            <a:r>
              <a:rPr lang="en-US" sz="1800" dirty="0" err="1"/>
              <a:t>nographic</a:t>
            </a:r>
            <a:r>
              <a:rPr lang="en-US" sz="1800" dirty="0"/>
              <a:t>  (from separate terminal in ~/poky , need to run . Oe before)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6266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75FB-1031-989C-4EB6-1B7952F6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	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B71B-52C4-C7B3-BB2E-9369B5FFB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Exercise2:</a:t>
            </a:r>
          </a:p>
          <a:p>
            <a:pPr lvl="1"/>
            <a:r>
              <a:rPr lang="en-US" sz="1800" dirty="0"/>
              <a:t>Create a new toolchain for your project   (use </a:t>
            </a:r>
            <a:r>
              <a:rPr lang="en-US" sz="1800" dirty="0" err="1"/>
              <a:t>sdk</a:t>
            </a:r>
            <a:r>
              <a:rPr lang="en-US" sz="1800" dirty="0"/>
              <a:t> slide)  </a:t>
            </a:r>
          </a:p>
          <a:p>
            <a:pPr lvl="2"/>
            <a:r>
              <a:rPr lang="en-US" sz="1400" b="1" dirty="0"/>
              <a:t>Please note this operation can take ~1 hour and addition size of 60 G</a:t>
            </a:r>
          </a:p>
          <a:p>
            <a:pPr lvl="1"/>
            <a:r>
              <a:rPr lang="en-US" sz="1800" dirty="0"/>
              <a:t>Edit simple </a:t>
            </a:r>
            <a:r>
              <a:rPr lang="en-US" sz="1800" dirty="0" err="1"/>
              <a:t>hellow-world.c</a:t>
            </a:r>
            <a:r>
              <a:rPr lang="en-US" sz="1800" dirty="0"/>
              <a:t> that do some print to screen and save</a:t>
            </a:r>
            <a:endParaRPr kumimoji="0" lang="en-US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lang="en-US" altLang="he-IL" sz="1800" dirty="0"/>
              <a:t>Compile it use your cross-compiler </a:t>
            </a:r>
            <a:r>
              <a:rPr lang="en-US" altLang="he-IL" sz="1800" dirty="0" err="1"/>
              <a:t>sdk</a:t>
            </a:r>
            <a:r>
              <a:rPr lang="en-US" altLang="he-IL" sz="1800" dirty="0"/>
              <a:t> (</a:t>
            </a:r>
            <a:r>
              <a:rPr lang="en-US" altLang="he-IL" sz="1800" dirty="0" err="1"/>
              <a:t>gcc</a:t>
            </a:r>
            <a:r>
              <a:rPr lang="en-US" altLang="he-IL" sz="1800" dirty="0"/>
              <a:t>-*) – </a:t>
            </a:r>
            <a:r>
              <a:rPr lang="en-US" altLang="he-IL" sz="1800" b="1" dirty="0"/>
              <a:t>follow the </a:t>
            </a:r>
            <a:r>
              <a:rPr lang="en-US" altLang="he-IL" sz="1800" b="1" dirty="0" err="1"/>
              <a:t>sdk</a:t>
            </a:r>
            <a:r>
              <a:rPr lang="en-US" altLang="he-IL" sz="1800" b="1" dirty="0"/>
              <a:t> slide .</a:t>
            </a:r>
          </a:p>
          <a:p>
            <a:pPr lvl="1"/>
            <a:r>
              <a:rPr lang="en-US" altLang="he-IL" sz="1800" dirty="0"/>
              <a:t>Verify you have executable file .</a:t>
            </a:r>
          </a:p>
          <a:p>
            <a:pPr lvl="1"/>
            <a:endParaRPr lang="en-US" altLang="he-IL" sz="2000" dirty="0"/>
          </a:p>
          <a:p>
            <a:pPr lvl="1"/>
            <a:endParaRPr kumimoji="0" lang="en-US" altLang="he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4851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1626-7E08-E98D-1E9E-318C9C1C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F7135-D093-FA82-0C30-5CF323D37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122" y="1340768"/>
            <a:ext cx="10515600" cy="5328592"/>
          </a:xfrm>
        </p:spPr>
        <p:txBody>
          <a:bodyPr/>
          <a:lstStyle/>
          <a:p>
            <a:r>
              <a:rPr lang="en-US" sz="2000" dirty="0"/>
              <a:t>Solution Execursie2</a:t>
            </a:r>
          </a:p>
          <a:p>
            <a:pPr lvl="1"/>
            <a:r>
              <a:rPr lang="en-US" sz="1800" dirty="0"/>
              <a:t>Follow the steps according in SDK slide</a:t>
            </a:r>
          </a:p>
          <a:p>
            <a:pPr lvl="1"/>
            <a:r>
              <a:rPr lang="en-US" sz="1800" dirty="0"/>
              <a:t>Vim /</a:t>
            </a:r>
            <a:r>
              <a:rPr lang="en-US" sz="1800" dirty="0" err="1"/>
              <a:t>tmp</a:t>
            </a:r>
            <a:r>
              <a:rPr lang="en-US" sz="1800" dirty="0"/>
              <a:t>/</a:t>
            </a:r>
            <a:r>
              <a:rPr lang="en-US" sz="1800" dirty="0" err="1"/>
              <a:t>factorial.c</a:t>
            </a:r>
            <a:endParaRPr lang="en-US" sz="1800" dirty="0"/>
          </a:p>
          <a:p>
            <a:pPr lvl="1"/>
            <a:r>
              <a:rPr lang="en-US" sz="1800" dirty="0"/>
              <a:t>Copy the below to this file and save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r>
              <a:rPr lang="en-US" sz="1800" dirty="0"/>
              <a:t>x86_64-linux-gnu-gcc /</a:t>
            </a:r>
            <a:r>
              <a:rPr lang="en-US" sz="1800" dirty="0" err="1"/>
              <a:t>tmp</a:t>
            </a:r>
            <a:r>
              <a:rPr lang="en-US" sz="1800" dirty="0"/>
              <a:t>/</a:t>
            </a:r>
            <a:r>
              <a:rPr lang="en-US" sz="1800" dirty="0" err="1"/>
              <a:t>factiorial.c</a:t>
            </a:r>
            <a:r>
              <a:rPr lang="en-US" sz="1800" dirty="0"/>
              <a:t> –o </a:t>
            </a:r>
            <a:r>
              <a:rPr lang="en-US" sz="1800" dirty="0" err="1"/>
              <a:t>factioral</a:t>
            </a:r>
            <a:endParaRPr lang="en-US" sz="1800" dirty="0"/>
          </a:p>
          <a:p>
            <a:pPr lvl="1"/>
            <a:endParaRPr lang="en-US" sz="1800" dirty="0"/>
          </a:p>
          <a:p>
            <a:pPr lvl="2"/>
            <a:endParaRPr lang="en-US" sz="12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480E62-29B2-0A12-1259-0C3CF668A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5" y="2560814"/>
            <a:ext cx="3096344" cy="199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7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1626-7E08-E98D-1E9E-318C9C1C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F7135-D093-FA82-0C30-5CF323D37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/>
          <a:lstStyle/>
          <a:p>
            <a:r>
              <a:rPr lang="en-US" sz="2000" dirty="0"/>
              <a:t>Exercise3:</a:t>
            </a:r>
          </a:p>
          <a:p>
            <a:pPr lvl="1"/>
            <a:r>
              <a:rPr lang="en-US" sz="1800" dirty="0"/>
              <a:t>Step1:</a:t>
            </a:r>
          </a:p>
          <a:p>
            <a:pPr lvl="2"/>
            <a:r>
              <a:rPr lang="en-US" sz="1600" dirty="0"/>
              <a:t>Add new recipe inside the layer from ex1 , call it recipe-&lt;</a:t>
            </a:r>
            <a:r>
              <a:rPr lang="en-US" sz="1600" dirty="0" err="1"/>
              <a:t>name_app</a:t>
            </a:r>
            <a:r>
              <a:rPr lang="en-US" sz="1600" dirty="0"/>
              <a:t>&gt; that implement the below :</a:t>
            </a:r>
          </a:p>
          <a:p>
            <a:pPr lvl="3"/>
            <a:r>
              <a:rPr lang="en-US" sz="1200" dirty="0"/>
              <a:t>Compile the file</a:t>
            </a:r>
          </a:p>
          <a:p>
            <a:pPr lvl="3"/>
            <a:r>
              <a:rPr lang="en-US" sz="1200" dirty="0"/>
              <a:t>Install the file to /</a:t>
            </a:r>
            <a:r>
              <a:rPr lang="en-US" sz="1200" dirty="0" err="1"/>
              <a:t>usr</a:t>
            </a:r>
            <a:r>
              <a:rPr lang="en-US" sz="1200" dirty="0"/>
              <a:t>/bin</a:t>
            </a:r>
          </a:p>
          <a:p>
            <a:pPr lvl="2"/>
            <a:r>
              <a:rPr lang="en-US" sz="1600" dirty="0"/>
              <a:t>Install the application to the image – in the image you create in ex1</a:t>
            </a:r>
          </a:p>
          <a:p>
            <a:pPr lvl="2"/>
            <a:r>
              <a:rPr lang="en-US" sz="1600" dirty="0"/>
              <a:t>Build and run the emulator</a:t>
            </a:r>
          </a:p>
          <a:p>
            <a:pPr lvl="2"/>
            <a:r>
              <a:rPr lang="en-US" sz="1600" dirty="0"/>
              <a:t>Check  that you can run the application in the target </a:t>
            </a:r>
          </a:p>
          <a:p>
            <a:pPr lvl="2"/>
            <a:r>
              <a:rPr lang="en-US" sz="1600" b="1" dirty="0"/>
              <a:t>Hint : check ‘meta-skeleton’ for template.</a:t>
            </a:r>
          </a:p>
          <a:p>
            <a:pPr lvl="1"/>
            <a:r>
              <a:rPr lang="en-US" sz="1800" dirty="0"/>
              <a:t>Step2:</a:t>
            </a:r>
          </a:p>
          <a:p>
            <a:pPr lvl="2"/>
            <a:r>
              <a:rPr lang="en-US" sz="1400" dirty="0"/>
              <a:t>Add new recipe that called ‘recipe-</a:t>
            </a:r>
            <a:r>
              <a:rPr lang="en-US" sz="1400" dirty="0" err="1"/>
              <a:t>init</a:t>
            </a:r>
            <a:r>
              <a:rPr lang="en-US" sz="1400" dirty="0"/>
              <a:t>’</a:t>
            </a:r>
          </a:p>
          <a:p>
            <a:pPr lvl="3"/>
            <a:r>
              <a:rPr lang="en-US" sz="1200" dirty="0"/>
              <a:t>In this task need to use </a:t>
            </a:r>
            <a:r>
              <a:rPr lang="en-US" sz="1200" b="1" dirty="0" err="1"/>
              <a:t>sysvinit</a:t>
            </a:r>
            <a:r>
              <a:rPr lang="en-US" sz="1200" dirty="0"/>
              <a:t> </a:t>
            </a:r>
            <a:r>
              <a:rPr lang="en-US" sz="1200" dirty="0" err="1"/>
              <a:t>init</a:t>
            </a:r>
            <a:r>
              <a:rPr lang="en-US" sz="1200" dirty="0"/>
              <a:t>-manager , follow the below:</a:t>
            </a:r>
          </a:p>
          <a:p>
            <a:pPr lvl="4"/>
            <a:r>
              <a:rPr lang="en-US" sz="1200" dirty="0"/>
              <a:t>Create .bb file that add an </a:t>
            </a:r>
            <a:r>
              <a:rPr lang="en-US" sz="1200" dirty="0" err="1"/>
              <a:t>init</a:t>
            </a:r>
            <a:r>
              <a:rPr lang="en-US" sz="1200" dirty="0"/>
              <a:t> script to your image</a:t>
            </a:r>
          </a:p>
          <a:p>
            <a:pPr lvl="4"/>
            <a:r>
              <a:rPr lang="en-US" sz="1200" dirty="0"/>
              <a:t>The </a:t>
            </a:r>
            <a:r>
              <a:rPr lang="en-US" sz="1200" dirty="0" err="1"/>
              <a:t>init</a:t>
            </a:r>
            <a:r>
              <a:rPr lang="en-US" sz="1200" dirty="0"/>
              <a:t> script will run the app from ex1 and direct log as follow    </a:t>
            </a:r>
            <a:r>
              <a:rPr lang="en-US" sz="1200" dirty="0" err="1"/>
              <a:t>name_app</a:t>
            </a:r>
            <a:r>
              <a:rPr lang="en-US" sz="1200" dirty="0"/>
              <a:t> &gt; /</a:t>
            </a:r>
            <a:r>
              <a:rPr lang="en-US" sz="1200" dirty="0" err="1"/>
              <a:t>tmp</a:t>
            </a:r>
            <a:r>
              <a:rPr lang="en-US" sz="1200" dirty="0"/>
              <a:t>/log.txt</a:t>
            </a:r>
          </a:p>
          <a:p>
            <a:pPr lvl="4"/>
            <a:r>
              <a:rPr lang="en-US" sz="1600" b="1" dirty="0"/>
              <a:t>Hint : use template file recipes-</a:t>
            </a:r>
            <a:r>
              <a:rPr lang="en-US" sz="1600" b="1" dirty="0" err="1"/>
              <a:t>init</a:t>
            </a:r>
            <a:r>
              <a:rPr lang="en-US" sz="1600" b="1" dirty="0"/>
              <a:t> that copied to docker in /var/</a:t>
            </a:r>
            <a:r>
              <a:rPr lang="en-US" sz="1600" b="1" dirty="0" err="1"/>
              <a:t>yocto</a:t>
            </a:r>
            <a:r>
              <a:rPr lang="en-US" sz="1600" b="1" dirty="0"/>
              <a:t>/practice/recipes-</a:t>
            </a:r>
            <a:r>
              <a:rPr lang="en-US" sz="1600" b="1" dirty="0" err="1"/>
              <a:t>init</a:t>
            </a:r>
            <a:endParaRPr lang="en-US" sz="1600" b="1" dirty="0"/>
          </a:p>
          <a:p>
            <a:pPr lvl="2"/>
            <a:endParaRPr lang="en-US" sz="1200" dirty="0"/>
          </a:p>
          <a:p>
            <a:pPr lvl="2"/>
            <a:r>
              <a:rPr lang="en-US" sz="1400" dirty="0"/>
              <a:t>Build and run the emulator</a:t>
            </a:r>
          </a:p>
          <a:p>
            <a:pPr lvl="2"/>
            <a:r>
              <a:rPr lang="en-US" sz="1400" dirty="0"/>
              <a:t>Print the log :  cat /</a:t>
            </a:r>
            <a:r>
              <a:rPr lang="en-US" sz="1400" dirty="0" err="1"/>
              <a:t>tmp</a:t>
            </a:r>
            <a:r>
              <a:rPr lang="en-US" sz="1400" dirty="0"/>
              <a:t>/log.txt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7423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3E3B-7FBC-2556-B046-58D1300F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4941B-3381-F50A-EB24-FFD4178E8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1727"/>
          </a:xfrm>
        </p:spPr>
        <p:txBody>
          <a:bodyPr/>
          <a:lstStyle/>
          <a:p>
            <a:r>
              <a:rPr lang="en-US" sz="2000" dirty="0"/>
              <a:t>Solution Execursie3</a:t>
            </a:r>
          </a:p>
          <a:p>
            <a:pPr lvl="1"/>
            <a:r>
              <a:rPr lang="en-US" sz="1800" dirty="0"/>
              <a:t>Step1</a:t>
            </a:r>
          </a:p>
          <a:p>
            <a:pPr lvl="2"/>
            <a:r>
              <a:rPr lang="en-US" sz="1600" dirty="0"/>
              <a:t>From ~/poky</a:t>
            </a:r>
          </a:p>
          <a:p>
            <a:pPr lvl="2"/>
            <a:r>
              <a:rPr lang="en-US" sz="1600" dirty="0" err="1"/>
              <a:t>Mkdir</a:t>
            </a:r>
            <a:r>
              <a:rPr lang="en-US" sz="1600" dirty="0"/>
              <a:t> –p ../meta-student/recipes-apps/</a:t>
            </a:r>
            <a:r>
              <a:rPr lang="en-US" sz="1600" dirty="0" err="1"/>
              <a:t>factiorial</a:t>
            </a:r>
            <a:r>
              <a:rPr lang="en-US" sz="1600" dirty="0"/>
              <a:t>/</a:t>
            </a:r>
            <a:r>
              <a:rPr lang="en-US" sz="1600" dirty="0" err="1"/>
              <a:t>hellow</a:t>
            </a:r>
            <a:r>
              <a:rPr lang="en-US" sz="1600" dirty="0"/>
              <a:t>-single/</a:t>
            </a:r>
          </a:p>
          <a:p>
            <a:pPr lvl="2"/>
            <a:r>
              <a:rPr lang="en-US" sz="1600" dirty="0"/>
              <a:t>Cp –rf meta-skeleton/recipes-skeleton/</a:t>
            </a:r>
            <a:r>
              <a:rPr lang="en-US" sz="1600" dirty="0" err="1"/>
              <a:t>hellow</a:t>
            </a:r>
            <a:r>
              <a:rPr lang="en-US" sz="1600" dirty="0"/>
              <a:t>-single/* ../meta-student/recipes-apps/</a:t>
            </a:r>
            <a:r>
              <a:rPr lang="en-US" sz="1600" dirty="0" err="1"/>
              <a:t>factiorial</a:t>
            </a:r>
            <a:r>
              <a:rPr lang="en-US" sz="1600" dirty="0"/>
              <a:t>/</a:t>
            </a:r>
          </a:p>
          <a:p>
            <a:pPr lvl="2"/>
            <a:r>
              <a:rPr lang="en-US" sz="1600" dirty="0"/>
              <a:t>Mv ../meta-student/recipes-apps/factiorial/hello_1.0.bb ../meta-student/recipes-apps/factiorial/factiorial_1.0.bb</a:t>
            </a:r>
          </a:p>
          <a:p>
            <a:pPr lvl="2"/>
            <a:r>
              <a:rPr lang="en-US" sz="1600" dirty="0"/>
              <a:t>Edit </a:t>
            </a:r>
            <a:r>
              <a:rPr lang="en-US" sz="1600" dirty="0" err="1"/>
              <a:t>factiorial</a:t>
            </a:r>
            <a:r>
              <a:rPr lang="en-US" sz="1600" dirty="0"/>
              <a:t> – change all the hello world to </a:t>
            </a:r>
            <a:r>
              <a:rPr lang="en-US" sz="1600" dirty="0" err="1"/>
              <a:t>factiorial</a:t>
            </a:r>
            <a:r>
              <a:rPr lang="en-US" sz="1600" dirty="0"/>
              <a:t> (compile and install)</a:t>
            </a:r>
          </a:p>
          <a:p>
            <a:pPr lvl="2"/>
            <a:r>
              <a:rPr lang="en-US" sz="1600" dirty="0"/>
              <a:t>Mv ../meta-student/recipes-apps/</a:t>
            </a:r>
            <a:r>
              <a:rPr lang="en-US" sz="1600" dirty="0" err="1"/>
              <a:t>factiorial</a:t>
            </a:r>
            <a:r>
              <a:rPr lang="en-US" sz="1600" dirty="0"/>
              <a:t>/files/</a:t>
            </a:r>
            <a:r>
              <a:rPr lang="en-US" sz="1600" dirty="0" err="1"/>
              <a:t>helloworld.c</a:t>
            </a:r>
            <a:r>
              <a:rPr lang="en-US" sz="1600" dirty="0"/>
              <a:t> ../meta-student/recipes-apps/</a:t>
            </a:r>
            <a:r>
              <a:rPr lang="en-US" sz="1600" dirty="0" err="1"/>
              <a:t>factiorial</a:t>
            </a:r>
            <a:r>
              <a:rPr lang="en-US" sz="1600" dirty="0"/>
              <a:t>/files/</a:t>
            </a:r>
            <a:r>
              <a:rPr lang="en-US" sz="1600" dirty="0" err="1"/>
              <a:t>factiorial.c</a:t>
            </a:r>
            <a:r>
              <a:rPr lang="en-US" sz="1600" dirty="0"/>
              <a:t> </a:t>
            </a:r>
          </a:p>
          <a:p>
            <a:pPr lvl="2"/>
            <a:r>
              <a:rPr lang="en-US" sz="1600" dirty="0"/>
              <a:t>Edit the code ../meta-student/recipes-apps/</a:t>
            </a:r>
            <a:r>
              <a:rPr lang="en-US" sz="1600" dirty="0" err="1"/>
              <a:t>factiorial</a:t>
            </a:r>
            <a:r>
              <a:rPr lang="en-US" sz="1600" dirty="0"/>
              <a:t>/files/</a:t>
            </a:r>
            <a:r>
              <a:rPr lang="en-US" sz="1600" dirty="0" err="1"/>
              <a:t>factiorial.c</a:t>
            </a:r>
            <a:endParaRPr lang="en-US" sz="1600" dirty="0"/>
          </a:p>
          <a:p>
            <a:pPr lvl="2"/>
            <a:r>
              <a:rPr lang="en-US" sz="1600" dirty="0"/>
              <a:t>Add to image :  student-image.bb -&gt; add to </a:t>
            </a:r>
            <a:r>
              <a:rPr lang="en-US" sz="1600" dirty="0" err="1"/>
              <a:t>vatiable</a:t>
            </a:r>
            <a:r>
              <a:rPr lang="en-US" sz="1600" dirty="0"/>
              <a:t> </a:t>
            </a:r>
            <a:r>
              <a:rPr lang="en-US" sz="1600" dirty="0" err="1"/>
              <a:t>IMAGE_INSTALL:append</a:t>
            </a:r>
            <a:r>
              <a:rPr lang="en-US" sz="1600" dirty="0"/>
              <a:t> = “</a:t>
            </a:r>
            <a:r>
              <a:rPr lang="en-US" sz="1600" dirty="0" err="1"/>
              <a:t>factiorial</a:t>
            </a:r>
            <a:r>
              <a:rPr lang="en-US" sz="1600" dirty="0"/>
              <a:t>” </a:t>
            </a:r>
          </a:p>
          <a:p>
            <a:pPr lvl="2"/>
            <a:r>
              <a:rPr lang="en-US" sz="1600" dirty="0" err="1"/>
              <a:t>Bitbake</a:t>
            </a:r>
            <a:r>
              <a:rPr lang="en-US" sz="1600" dirty="0"/>
              <a:t> student-image</a:t>
            </a:r>
          </a:p>
          <a:p>
            <a:pPr lvl="2"/>
            <a:r>
              <a:rPr lang="en-US" sz="1600" dirty="0" err="1"/>
              <a:t>Runqemu</a:t>
            </a:r>
            <a:r>
              <a:rPr lang="en-US" sz="1600" dirty="0"/>
              <a:t> </a:t>
            </a:r>
            <a:r>
              <a:rPr lang="en-US" sz="1600" dirty="0" err="1"/>
              <a:t>slirp</a:t>
            </a:r>
            <a:r>
              <a:rPr lang="en-US" sz="1600" dirty="0"/>
              <a:t> </a:t>
            </a:r>
            <a:r>
              <a:rPr lang="en-US" sz="1600" dirty="0" err="1"/>
              <a:t>nographic</a:t>
            </a:r>
            <a:endParaRPr lang="en-US" sz="1600" dirty="0"/>
          </a:p>
          <a:p>
            <a:pPr lvl="2"/>
            <a:r>
              <a:rPr lang="en-US" sz="1600" dirty="0"/>
              <a:t>Run application</a:t>
            </a:r>
          </a:p>
          <a:p>
            <a:pPr lvl="2"/>
            <a:endParaRPr lang="en-US" sz="1400" dirty="0"/>
          </a:p>
          <a:p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415499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5180-1D4F-E251-929F-FBDA181B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F1FBA-CE2D-9372-99D7-233E8CEF3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sz="2000" dirty="0"/>
              <a:t>Continue Solution Execursie3</a:t>
            </a:r>
          </a:p>
          <a:p>
            <a:r>
              <a:rPr lang="en-US" sz="1800" dirty="0"/>
              <a:t>Step2</a:t>
            </a:r>
          </a:p>
          <a:p>
            <a:pPr lvl="1"/>
            <a:r>
              <a:rPr lang="en-US" sz="1400" dirty="0" err="1"/>
              <a:t>Mkdir</a:t>
            </a:r>
            <a:r>
              <a:rPr lang="en-US" sz="1400" dirty="0"/>
              <a:t> –p   ../meta-student/recipes-</a:t>
            </a:r>
            <a:r>
              <a:rPr lang="en-US" sz="1400" dirty="0" err="1"/>
              <a:t>init</a:t>
            </a:r>
            <a:r>
              <a:rPr lang="en-US" sz="1400" dirty="0"/>
              <a:t>/</a:t>
            </a:r>
            <a:r>
              <a:rPr lang="en-US" sz="1400" dirty="0" err="1"/>
              <a:t>factiorial</a:t>
            </a:r>
            <a:r>
              <a:rPr lang="en-US" sz="1400" dirty="0"/>
              <a:t>/</a:t>
            </a:r>
            <a:r>
              <a:rPr lang="en-US" sz="1400" dirty="0" err="1"/>
              <a:t>factiorial-init</a:t>
            </a:r>
            <a:endParaRPr lang="en-US" sz="1400" dirty="0"/>
          </a:p>
          <a:p>
            <a:pPr lvl="1"/>
            <a:r>
              <a:rPr lang="en-US" sz="1400" dirty="0"/>
              <a:t>Copy recipe .bb </a:t>
            </a:r>
            <a:r>
              <a:rPr lang="en-US" sz="1400" dirty="0" err="1"/>
              <a:t>init</a:t>
            </a:r>
            <a:r>
              <a:rPr lang="en-US" sz="1400" dirty="0"/>
              <a:t> template to ../meta-student/recipes-</a:t>
            </a:r>
            <a:r>
              <a:rPr lang="en-US" sz="1400" dirty="0" err="1"/>
              <a:t>init</a:t>
            </a:r>
            <a:r>
              <a:rPr lang="en-US" sz="1400" dirty="0"/>
              <a:t>/</a:t>
            </a:r>
            <a:r>
              <a:rPr lang="en-US" sz="1400" dirty="0" err="1"/>
              <a:t>factiorial</a:t>
            </a:r>
            <a:r>
              <a:rPr lang="en-US" sz="1400" dirty="0"/>
              <a:t>/</a:t>
            </a:r>
          </a:p>
          <a:p>
            <a:pPr lvl="1"/>
            <a:r>
              <a:rPr lang="en-US" sz="1400" dirty="0"/>
              <a:t>Copy </a:t>
            </a:r>
            <a:r>
              <a:rPr lang="en-US" sz="1400" dirty="0" err="1"/>
              <a:t>init</a:t>
            </a:r>
            <a:r>
              <a:rPr lang="en-US" sz="1400" dirty="0"/>
              <a:t> script template to ../meta-student/recipes-</a:t>
            </a:r>
            <a:r>
              <a:rPr lang="en-US" sz="1400" dirty="0" err="1"/>
              <a:t>init</a:t>
            </a:r>
            <a:r>
              <a:rPr lang="en-US" sz="1400" dirty="0"/>
              <a:t>/</a:t>
            </a:r>
            <a:r>
              <a:rPr lang="en-US" sz="1400" dirty="0" err="1"/>
              <a:t>factiorial</a:t>
            </a:r>
            <a:r>
              <a:rPr lang="en-US" sz="1400" dirty="0"/>
              <a:t>/</a:t>
            </a:r>
            <a:r>
              <a:rPr lang="en-US" sz="1400" dirty="0" err="1"/>
              <a:t>factiorial-init</a:t>
            </a:r>
            <a:r>
              <a:rPr lang="en-US" sz="1400" dirty="0"/>
              <a:t>/</a:t>
            </a:r>
          </a:p>
          <a:p>
            <a:pPr lvl="1"/>
            <a:r>
              <a:rPr lang="en-US" sz="1400" dirty="0"/>
              <a:t>Edit recipe and rename according the app</a:t>
            </a:r>
          </a:p>
          <a:p>
            <a:pPr lvl="1"/>
            <a:r>
              <a:rPr lang="en-US" sz="1400" dirty="0"/>
              <a:t>Edit the </a:t>
            </a:r>
            <a:r>
              <a:rPr lang="en-US" sz="1400" dirty="0" err="1"/>
              <a:t>init</a:t>
            </a:r>
            <a:r>
              <a:rPr lang="en-US" sz="1400" dirty="0"/>
              <a:t> according.</a:t>
            </a:r>
          </a:p>
          <a:p>
            <a:pPr lvl="1"/>
            <a:r>
              <a:rPr lang="en-US" sz="1400" dirty="0"/>
              <a:t>Add the recipe to image in your layer</a:t>
            </a:r>
          </a:p>
          <a:p>
            <a:pPr lvl="1"/>
            <a:r>
              <a:rPr lang="en-US" sz="1400" dirty="0"/>
              <a:t>Build and run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600" dirty="0"/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B77C2-20C4-9059-5F82-133F7E1B7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216" y="123646"/>
            <a:ext cx="4032587" cy="3877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4BDA2D-89F1-10A6-C780-6965882DB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023" y="4085845"/>
            <a:ext cx="5616624" cy="2737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202B0E-83C2-3A2D-00AA-B706FF120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487" y="5775609"/>
            <a:ext cx="3609975" cy="1047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DDBCA9-7433-D863-CACA-1430CAF4A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999" y="4337051"/>
            <a:ext cx="37909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9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1626-7E08-E98D-1E9E-318C9C1C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F7135-D093-FA82-0C30-5CF323D37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sz="2000" dirty="0"/>
              <a:t>Exercise4:</a:t>
            </a:r>
          </a:p>
          <a:p>
            <a:pPr lvl="1"/>
            <a:r>
              <a:rPr lang="en-US" sz="1800" dirty="0"/>
              <a:t>Step1:</a:t>
            </a:r>
          </a:p>
          <a:p>
            <a:pPr lvl="2"/>
            <a:r>
              <a:rPr lang="en-US" sz="1600" dirty="0"/>
              <a:t>Create </a:t>
            </a:r>
            <a:r>
              <a:rPr lang="en-US" sz="1600" dirty="0" err="1"/>
              <a:t>bbclass</a:t>
            </a:r>
            <a:r>
              <a:rPr lang="en-US" sz="1600" dirty="0"/>
              <a:t> and call it </a:t>
            </a:r>
            <a:r>
              <a:rPr lang="en-US" sz="1600" dirty="0" err="1"/>
              <a:t>debug_tools</a:t>
            </a:r>
            <a:endParaRPr lang="en-US" sz="1600" dirty="0"/>
          </a:p>
          <a:p>
            <a:pPr lvl="2"/>
            <a:r>
              <a:rPr lang="en-US" sz="1600" dirty="0"/>
              <a:t>Write inside it all the debug tools you want to it : stress-ng, </a:t>
            </a:r>
            <a:r>
              <a:rPr lang="en-US" sz="1600" dirty="0" err="1"/>
              <a:t>valgrind</a:t>
            </a:r>
            <a:endParaRPr lang="en-US" sz="1600" dirty="0"/>
          </a:p>
          <a:p>
            <a:pPr lvl="1"/>
            <a:r>
              <a:rPr lang="en-US" sz="1800" dirty="0"/>
              <a:t>Step2:</a:t>
            </a:r>
          </a:p>
          <a:p>
            <a:pPr lvl="2"/>
            <a:r>
              <a:rPr lang="en-US" sz="1400" dirty="0"/>
              <a:t>Add to your custom image the </a:t>
            </a:r>
            <a:r>
              <a:rPr lang="en-US" sz="1400" dirty="0" err="1"/>
              <a:t>debug_tools</a:t>
            </a:r>
            <a:r>
              <a:rPr lang="en-US" sz="1400" dirty="0"/>
              <a:t> by use inherit</a:t>
            </a:r>
          </a:p>
          <a:p>
            <a:pPr lvl="2"/>
            <a:r>
              <a:rPr lang="en-US" sz="1400" dirty="0"/>
              <a:t>Build and run</a:t>
            </a:r>
          </a:p>
          <a:p>
            <a:pPr lvl="2"/>
            <a:r>
              <a:rPr lang="en-US" sz="1400" dirty="0"/>
              <a:t>Check that you have these tools in your image</a:t>
            </a:r>
          </a:p>
          <a:p>
            <a:pPr marL="914400" lvl="2" indent="0">
              <a:buNone/>
            </a:pPr>
            <a:endParaRPr lang="en-US" sz="1800" dirty="0"/>
          </a:p>
          <a:p>
            <a:pPr lvl="2"/>
            <a:endParaRPr lang="en-US" sz="14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72232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b5a65d61-d7b8-421d-8c35-77932271ec4e}" enabled="1" method="Privileged" siteId="{d9d3d3ff-6c08-40ca-a4a9-aefb873ec02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1001</Words>
  <Application>Microsoft Office PowerPoint</Application>
  <PresentationFormat>Widescreen</PresentationFormat>
  <Paragraphs>168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Yocto Practice</vt:lpstr>
      <vt:lpstr>Practice </vt:lpstr>
      <vt:lpstr>Practice</vt:lpstr>
      <vt:lpstr>Practice 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YARON DANIEL</dc:creator>
  <cp:lastModifiedBy>YARON DANIEL</cp:lastModifiedBy>
  <cp:revision>1</cp:revision>
  <dcterms:created xsi:type="dcterms:W3CDTF">2024-08-21T15:32:49Z</dcterms:created>
  <dcterms:modified xsi:type="dcterms:W3CDTF">2024-08-21T15:35:55Z</dcterms:modified>
</cp:coreProperties>
</file>