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3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78" d="100"/>
          <a:sy n="78" d="100"/>
        </p:scale>
        <p:origin x="-26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B13A-D018-4673-B348-46AA4BD6DD58}" type="datetimeFigureOut">
              <a:rPr lang="he-IL" smtClean="0"/>
              <a:t>א'/אב/תשע"ב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8BA5-2532-40E2-9EBC-717DC4BBCD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14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B13A-D018-4673-B348-46AA4BD6DD58}" type="datetimeFigureOut">
              <a:rPr lang="he-IL" smtClean="0"/>
              <a:t>א'/אב/תשע"ב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8BA5-2532-40E2-9EBC-717DC4BBCD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64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B13A-D018-4673-B348-46AA4BD6DD58}" type="datetimeFigureOut">
              <a:rPr lang="he-IL" smtClean="0"/>
              <a:t>א'/אב/תשע"ב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8BA5-2532-40E2-9EBC-717DC4BBCD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047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B13A-D018-4673-B348-46AA4BD6DD58}" type="datetimeFigureOut">
              <a:rPr lang="he-IL" smtClean="0"/>
              <a:t>א'/אב/תשע"ב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8BA5-2532-40E2-9EBC-717DC4BBCD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879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B13A-D018-4673-B348-46AA4BD6DD58}" type="datetimeFigureOut">
              <a:rPr lang="he-IL" smtClean="0"/>
              <a:t>א'/אב/תשע"ב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8BA5-2532-40E2-9EBC-717DC4BBCD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251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B13A-D018-4673-B348-46AA4BD6DD58}" type="datetimeFigureOut">
              <a:rPr lang="he-IL" smtClean="0"/>
              <a:t>א'/אב/תשע"ב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8BA5-2532-40E2-9EBC-717DC4BBCD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73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B13A-D018-4673-B348-46AA4BD6DD58}" type="datetimeFigureOut">
              <a:rPr lang="he-IL" smtClean="0"/>
              <a:t>א'/אב/תשע"ב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8BA5-2532-40E2-9EBC-717DC4BBCD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846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B13A-D018-4673-B348-46AA4BD6DD58}" type="datetimeFigureOut">
              <a:rPr lang="he-IL" smtClean="0"/>
              <a:t>א'/אב/תשע"ב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8BA5-2532-40E2-9EBC-717DC4BBCD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612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B13A-D018-4673-B348-46AA4BD6DD58}" type="datetimeFigureOut">
              <a:rPr lang="he-IL" smtClean="0"/>
              <a:t>א'/אב/תשע"ב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8BA5-2532-40E2-9EBC-717DC4BBCD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285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B13A-D018-4673-B348-46AA4BD6DD58}" type="datetimeFigureOut">
              <a:rPr lang="he-IL" smtClean="0"/>
              <a:t>א'/אב/תשע"ב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8BA5-2532-40E2-9EBC-717DC4BBCD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365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B13A-D018-4673-B348-46AA4BD6DD58}" type="datetimeFigureOut">
              <a:rPr lang="he-IL" smtClean="0"/>
              <a:t>א'/אב/תשע"ב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8BA5-2532-40E2-9EBC-717DC4BBCD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995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9B13A-D018-4673-B348-46AA4BD6DD58}" type="datetimeFigureOut">
              <a:rPr lang="he-IL" smtClean="0"/>
              <a:t>א'/אב/תשע"ב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48BA5-2532-40E2-9EBC-717DC4BBCD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454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96207">
            <a:off x="1591544" y="1763335"/>
            <a:ext cx="1643396" cy="3323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254" y="1268760"/>
            <a:ext cx="25908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9616" y="2054034"/>
            <a:ext cx="41188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Home for node.js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open-source developers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3180020" y="2518764"/>
            <a:ext cx="10150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Be </a:t>
            </a:r>
            <a:r>
              <a:rPr lang="en-US" b="1" dirty="0" smtClean="0">
                <a:solidFill>
                  <a:srgbClr val="0070C0"/>
                </a:solidFill>
              </a:rPr>
              <a:t>social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21492" y="3070633"/>
            <a:ext cx="177022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Measure </a:t>
            </a:r>
            <a:r>
              <a:rPr lang="en-US" b="1" dirty="0" smtClean="0">
                <a:solidFill>
                  <a:srgbClr val="0070C0"/>
                </a:solidFill>
              </a:rPr>
              <a:t>success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97377" y="3616943"/>
            <a:ext cx="14147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Analyze </a:t>
            </a:r>
            <a:r>
              <a:rPr lang="en-US" b="1" dirty="0" smtClean="0">
                <a:solidFill>
                  <a:srgbClr val="0070C0"/>
                </a:solidFill>
              </a:rPr>
              <a:t>code</a:t>
            </a:r>
            <a:endParaRPr lang="he-IL" b="1" dirty="0">
              <a:solidFill>
                <a:srgbClr val="0070C0"/>
              </a:solidFill>
            </a:endParaRPr>
          </a:p>
        </p:txBody>
      </p:sp>
      <p:pic>
        <p:nvPicPr>
          <p:cNvPr id="1037" name="Picture 13" descr="C:\Users\naveh\Documents\features\projects\oss\site\img\node_j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0178">
            <a:off x="2518124" y="3982881"/>
            <a:ext cx="707999" cy="19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24807" y="3512249"/>
            <a:ext cx="503984" cy="20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 descr="http://cantina.co/wp-content/uploads/2011/11/github-300x3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029266">
            <a:off x="1678600" y="3729845"/>
            <a:ext cx="293923" cy="29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1127">
            <a:off x="2004751" y="2480469"/>
            <a:ext cx="353693" cy="368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82" y="2594151"/>
            <a:ext cx="129867" cy="21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763" y="3158871"/>
            <a:ext cx="129867" cy="21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041" y="3692330"/>
            <a:ext cx="129867" cy="21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157192"/>
            <a:ext cx="1725090" cy="533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10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252" y="1388027"/>
            <a:ext cx="25908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05614" y="2173301"/>
            <a:ext cx="41188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Home for node.js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open-source developers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4146018" y="2638031"/>
            <a:ext cx="10150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Be </a:t>
            </a:r>
            <a:r>
              <a:rPr lang="en-US" b="1" dirty="0" smtClean="0">
                <a:solidFill>
                  <a:srgbClr val="0070C0"/>
                </a:solidFill>
              </a:rPr>
              <a:t>social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87490" y="3189900"/>
            <a:ext cx="177022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Measure </a:t>
            </a:r>
            <a:r>
              <a:rPr lang="en-US" b="1" dirty="0" smtClean="0">
                <a:solidFill>
                  <a:srgbClr val="0070C0"/>
                </a:solidFill>
              </a:rPr>
              <a:t>success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63375" y="3736210"/>
            <a:ext cx="14147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Analyze </a:t>
            </a:r>
            <a:r>
              <a:rPr lang="en-US" b="1" dirty="0" smtClean="0">
                <a:solidFill>
                  <a:srgbClr val="0070C0"/>
                </a:solidFill>
              </a:rPr>
              <a:t>code</a:t>
            </a:r>
            <a:endParaRPr lang="he-IL" b="1" dirty="0">
              <a:solidFill>
                <a:srgbClr val="0070C0"/>
              </a:solidFill>
            </a:endParaRPr>
          </a:p>
        </p:txBody>
      </p:sp>
      <p:pic>
        <p:nvPicPr>
          <p:cNvPr id="2051" name="Picture 3" descr="C:\Users\naveh\Documents\features\projects\oss\site\img\moon_tran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8818">
            <a:off x="1565835" y="1309778"/>
            <a:ext cx="3760243" cy="376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naveh\Documents\features\projects\oss\site\img\github_tran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687" y="1960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naveh\Documents\features\projects\oss\site\img\npm_whi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490" y="262779"/>
            <a:ext cx="850557" cy="37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naveh\Documents\features\projects\oss\site\img\node_j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059" y="312729"/>
            <a:ext cx="992244" cy="27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naveh\Documents\features\projects\oss\site\img\gi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817" y="312729"/>
            <a:ext cx="730400" cy="30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oon 1"/>
          <p:cNvSpPr/>
          <p:nvPr/>
        </p:nvSpPr>
        <p:spPr>
          <a:xfrm rot="10800000">
            <a:off x="4019307" y="2763622"/>
            <a:ext cx="133200" cy="136800"/>
          </a:xfrm>
          <a:prstGeom prst="moon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Moon 29"/>
          <p:cNvSpPr/>
          <p:nvPr/>
        </p:nvSpPr>
        <p:spPr>
          <a:xfrm rot="10800000">
            <a:off x="4451337" y="3306166"/>
            <a:ext cx="133200" cy="136800"/>
          </a:xfrm>
          <a:prstGeom prst="moon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Moon 30"/>
          <p:cNvSpPr/>
          <p:nvPr/>
        </p:nvSpPr>
        <p:spPr>
          <a:xfrm rot="10800000">
            <a:off x="5094439" y="3852476"/>
            <a:ext cx="133200" cy="136800"/>
          </a:xfrm>
          <a:prstGeom prst="moon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048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Arrow 3"/>
          <p:cNvSpPr/>
          <p:nvPr/>
        </p:nvSpPr>
        <p:spPr>
          <a:xfrm rot="742748">
            <a:off x="5345642" y="1119846"/>
            <a:ext cx="1368152" cy="648072"/>
          </a:xfrm>
          <a:prstGeom prst="lef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6" y="332656"/>
            <a:ext cx="242887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://127.0.0.1:3000/img/moon_no_fac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23527">
            <a:off x="3779912" y="3140968"/>
            <a:ext cx="200025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08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22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Yaron Naveh</dc:creator>
  <cp:lastModifiedBy>Yaron Naveh</cp:lastModifiedBy>
  <cp:revision>21</cp:revision>
  <dcterms:created xsi:type="dcterms:W3CDTF">2012-07-15T14:34:19Z</dcterms:created>
  <dcterms:modified xsi:type="dcterms:W3CDTF">2012-07-20T19:13:43Z</dcterms:modified>
</cp:coreProperties>
</file>