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66" r:id="rId6"/>
    <p:sldId id="271" r:id="rId7"/>
    <p:sldId id="258" r:id="rId8"/>
    <p:sldId id="259" r:id="rId9"/>
    <p:sldId id="269" r:id="rId10"/>
    <p:sldId id="26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40" autoAdjust="0"/>
  </p:normalViewPr>
  <p:slideViewPr>
    <p:cSldViewPr snapToGrid="0">
      <p:cViewPr varScale="1">
        <p:scale>
          <a:sx n="69" d="100"/>
          <a:sy n="69" d="100"/>
        </p:scale>
        <p:origin x="1186" y="62"/>
      </p:cViewPr>
      <p:guideLst/>
    </p:cSldViewPr>
  </p:slideViewPr>
  <p:outlineViewPr>
    <p:cViewPr>
      <p:scale>
        <a:sx n="33" d="100"/>
        <a:sy n="33" d="100"/>
      </p:scale>
      <p:origin x="0" y="-20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9A24-288E-49BE-AC16-FFED395703B8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FA315-D2AB-4633-872B-EC8B4D907A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738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handle files with a lot of data I chose to use spark.</a:t>
            </a:r>
          </a:p>
          <a:p>
            <a:pPr marL="0" indent="0">
              <a:buNone/>
            </a:pPr>
            <a:r>
              <a:rPr lang="en-US" dirty="0"/>
              <a:t>Apache Spark is a unified analytics engine for large-scale data processing. </a:t>
            </a:r>
          </a:p>
          <a:p>
            <a:pPr marL="0" indent="0">
              <a:buNone/>
            </a:pPr>
            <a:r>
              <a:rPr lang="en-US" dirty="0"/>
              <a:t>Spark combines the use of SQL, streaming and complex analysis.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FA315-D2AB-4633-872B-EC8B4D907A2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4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r" rtl="1">
              <a:buNone/>
            </a:pPr>
            <a:r>
              <a:rPr lang="he-IL" dirty="0"/>
              <a:t>פתחתי נוטבוק כדי להבין איך נראים הנתונים בקבצי הקלט וביצוע אנליזה ראשונית</a:t>
            </a:r>
          </a:p>
          <a:p>
            <a:pPr marL="457200" lvl="1" indent="0" algn="r" rtl="1">
              <a:buNone/>
            </a:pPr>
            <a:r>
              <a:rPr lang="he-IL" dirty="0"/>
              <a:t>כתבתי תהליך שמקבל קבצים בפורמט לעיל שמבצע טיוב, ניקיון בדיקת כפילויות ובדיקות טווחים</a:t>
            </a:r>
          </a:p>
          <a:p>
            <a:pPr marL="457200" lvl="1" indent="0" algn="r" rtl="1">
              <a:buNone/>
            </a:pPr>
            <a:r>
              <a:rPr lang="he-IL" dirty="0"/>
              <a:t>תוצר התהליך הוא קובץ בפורמט אחיד שניתן לעבוד איתו</a:t>
            </a:r>
          </a:p>
          <a:p>
            <a:pPr marL="457200" lvl="1" indent="0" algn="r" rtl="1">
              <a:buNone/>
            </a:pPr>
            <a:r>
              <a:rPr lang="he-IL" dirty="0"/>
              <a:t>כתבתי תהליכים שמבצעים אנליזה על השאלות העסקיות שנשאלתי</a:t>
            </a:r>
          </a:p>
          <a:p>
            <a:pPr marL="457200" lvl="1" indent="0" algn="r" rtl="1">
              <a:buNone/>
            </a:pPr>
            <a:r>
              <a:rPr lang="he-IL" dirty="0"/>
              <a:t>פיתוח עתידי - שמירה של הנתונים אחרי ניקוי וגם אחרי תשובה</a:t>
            </a:r>
          </a:p>
          <a:p>
            <a:pPr marL="457200" lvl="1" indent="0" algn="r" rtl="1">
              <a:buNone/>
            </a:pPr>
            <a:r>
              <a:rPr lang="he-IL" dirty="0"/>
              <a:t>פיתוח עתידי - תהליך האנליזה קורא לקובץ שנשמר אחרי ניקוי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FA315-D2AB-4633-872B-EC8B4D907A2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466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76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948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801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51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108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055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275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475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44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991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61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9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227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935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786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423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504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9458-E9FA-4E7B-8D9B-0620E31899F2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0EFF0-9C32-41FC-B7C1-BDC1F7E1BC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362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a.m.wikipedia.org/wiki/%E0%AE%AA%E0%AE%9F%E0%AE%BF%E0%AE%AE%E0%AE%AE%E0%AF%8D:UniverseGlyph-QuestionMarks-black-border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6018-3F16-4996-8BC5-E1BAB8489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n-US" dirty="0"/>
              <a:t>Case study – data engineer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F18A6-9C92-40D4-8BF8-EBA906C19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Yaron </a:t>
            </a:r>
            <a:r>
              <a:rPr lang="en-US" dirty="0" err="1"/>
              <a:t>Nakim</a:t>
            </a:r>
            <a:endParaRPr lang="en-US" dirty="0"/>
          </a:p>
          <a:p>
            <a:pPr algn="l"/>
            <a:r>
              <a:rPr lang="en-US"/>
              <a:t>14.03.2021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9297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A131-4F17-4698-B9F4-A64E180A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4FB8-895F-411E-B65B-3311FE12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doing this case-study project, I’ve learned a lot while acquiring new tools and skills </a:t>
            </a:r>
          </a:p>
          <a:p>
            <a:pPr marL="0" indent="0">
              <a:buNone/>
            </a:pPr>
            <a:r>
              <a:rPr lang="en-US" dirty="0"/>
              <a:t>This was a challenging project for me to complete.</a:t>
            </a:r>
          </a:p>
          <a:p>
            <a:pPr marL="0" indent="0">
              <a:buNone/>
            </a:pPr>
            <a:r>
              <a:rPr lang="en-US" dirty="0"/>
              <a:t>I enjoyed learning new technologies and coping with them while developing the project.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785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39CC891-973A-4792-9133-6905F26E4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1085" y="2021305"/>
            <a:ext cx="4572000" cy="4572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48AC650-DD9D-4628-8015-F559E823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Questions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199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7E6E-DC23-46EB-B21A-3BD981F2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Agenda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FC15-37A2-4609-ABB1-E265C497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description </a:t>
            </a:r>
          </a:p>
          <a:p>
            <a:r>
              <a:rPr lang="en-US" dirty="0"/>
              <a:t>Technologies and Tools 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Auto scale solution</a:t>
            </a:r>
          </a:p>
          <a:p>
            <a:r>
              <a:rPr lang="en-US" dirty="0" err="1"/>
              <a:t>Productionised</a:t>
            </a:r>
            <a:r>
              <a:rPr lang="en-US" dirty="0"/>
              <a:t> setting</a:t>
            </a:r>
          </a:p>
          <a:p>
            <a:r>
              <a:rPr lang="en-US" dirty="0"/>
              <a:t>Challenges while implementing the project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629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9618-BCDC-4C18-92FD-CF742BCC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16C6-5EDB-497C-B300-BB2CC233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Create a data pipeline to extract data from the CSV/JSON files.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import it into a database/DFS in order to perform analysis.</a:t>
            </a:r>
            <a:endParaRPr lang="en-I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452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2716-0E6C-40BD-B13E-C22C7ADB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Tools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29B5-B6DC-4014-95A3-33FB007E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implanting  this project I used the following:</a:t>
            </a:r>
          </a:p>
          <a:p>
            <a:pPr lvl="1"/>
            <a:r>
              <a:rPr lang="en-US" sz="2400" dirty="0"/>
              <a:t>Docker container + docker compose + Images</a:t>
            </a:r>
          </a:p>
          <a:p>
            <a:pPr lvl="1"/>
            <a:r>
              <a:rPr lang="en-US" sz="2400" dirty="0"/>
              <a:t>Python</a:t>
            </a:r>
          </a:p>
          <a:p>
            <a:pPr lvl="1"/>
            <a:r>
              <a:rPr lang="en-US" sz="2400" dirty="0"/>
              <a:t>Spark</a:t>
            </a:r>
          </a:p>
          <a:p>
            <a:pPr lvl="1"/>
            <a:r>
              <a:rPr lang="en-US" sz="2400" dirty="0"/>
              <a:t>SQL</a:t>
            </a:r>
          </a:p>
          <a:p>
            <a:pPr lvl="1"/>
            <a:r>
              <a:rPr lang="en-US" sz="2400" dirty="0" err="1"/>
              <a:t>Jupyter</a:t>
            </a:r>
            <a:r>
              <a:rPr lang="en-US" sz="2400" dirty="0"/>
              <a:t> note-book (for analysis and data inquiry)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923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173D-60F8-412C-BC16-6F5ADB2D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21CC-36B3-40F7-B426-84A5801C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690100"/>
            <a:ext cx="11240333" cy="4354073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handle files with a lot of data I choose to use spark.</a:t>
            </a:r>
          </a:p>
          <a:p>
            <a:pPr marL="0" indent="0">
              <a:buNone/>
            </a:pPr>
            <a:r>
              <a:rPr lang="en-US" dirty="0"/>
              <a:t>Apache Spark is a unified analytics engine for large-scale data processing.</a:t>
            </a:r>
          </a:p>
          <a:p>
            <a:pPr marL="0" indent="0">
              <a:buNone/>
            </a:pPr>
            <a:r>
              <a:rPr lang="en-US" dirty="0"/>
              <a:t>Spark combines the use of SQL, streaming and complex analysis.</a:t>
            </a:r>
          </a:p>
          <a:p>
            <a:pPr marL="0" indent="0">
              <a:buNone/>
            </a:pPr>
            <a:r>
              <a:rPr lang="en-US" dirty="0"/>
              <a:t>Spark can interface with a wide variety such as: HDFS, </a:t>
            </a:r>
            <a:r>
              <a:rPr lang="en-US" dirty="0" err="1"/>
              <a:t>MapR</a:t>
            </a:r>
            <a:r>
              <a:rPr lang="en-US" dirty="0"/>
              <a:t>-FS, </a:t>
            </a:r>
            <a:r>
              <a:rPr lang="en-US" dirty="0" err="1"/>
              <a:t>Amason</a:t>
            </a:r>
            <a:r>
              <a:rPr lang="en-US" dirty="0"/>
              <a:t> S3 and more.</a:t>
            </a:r>
          </a:p>
          <a:p>
            <a:r>
              <a:rPr lang="en-US" dirty="0"/>
              <a:t>I created a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pyspark</a:t>
            </a:r>
            <a:r>
              <a:rPr lang="en-US" dirty="0"/>
              <a:t>-notebook with docker container. In it I preformed DATA inquiry and analysis in order to get better understanding of the data.</a:t>
            </a:r>
          </a:p>
          <a:p>
            <a:r>
              <a:rPr lang="en-US" dirty="0"/>
              <a:t>I wrote a process that receives 2 files: CSV and JSON, that produce </a:t>
            </a:r>
            <a:r>
              <a:rPr lang="en-US" dirty="0" err="1"/>
              <a:t>dataFrame</a:t>
            </a:r>
            <a:r>
              <a:rPr lang="en-US" dirty="0"/>
              <a:t>. In the process the data is merged from the  2 files and undergo cleaning process</a:t>
            </a:r>
          </a:p>
          <a:p>
            <a:r>
              <a:rPr lang="en-US" dirty="0"/>
              <a:t>I built final process to calculate the analysis questions that was given, and display the result on the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173D-60F8-412C-BC16-6F5ADB2D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21CC-36B3-40F7-B426-84A5801C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8883"/>
            <a:ext cx="10925525" cy="43540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After the whole process worked successfully in the note-book, I saved the project as Python file.</a:t>
            </a:r>
          </a:p>
          <a:p>
            <a:r>
              <a:rPr lang="en-US" dirty="0"/>
              <a:t>I used docker to run the Python file with </a:t>
            </a:r>
            <a:r>
              <a:rPr lang="en-US" dirty="0" err="1"/>
              <a:t>godatadriven</a:t>
            </a:r>
            <a:r>
              <a:rPr lang="en-US" dirty="0"/>
              <a:t>/</a:t>
            </a:r>
            <a:r>
              <a:rPr lang="en-US" dirty="0" err="1"/>
              <a:t>pyspark</a:t>
            </a:r>
            <a:r>
              <a:rPr lang="en-US" dirty="0"/>
              <a:t> image.</a:t>
            </a:r>
          </a:p>
          <a:p>
            <a:r>
              <a:rPr lang="en-US" dirty="0"/>
              <a:t>The program receive date variable as input and display the result according to the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6D19-68A0-4364-BFA0-A72BEB51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7499-6670-430C-9789-959E9E6C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973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workflow orchestration tool to schedule the run of the project, such as air-flow or </a:t>
            </a:r>
            <a:r>
              <a:rPr lang="en-US" dirty="0" err="1"/>
              <a:t>kafka</a:t>
            </a:r>
            <a:r>
              <a:rPr lang="en-US" dirty="0"/>
              <a:t>.</a:t>
            </a:r>
          </a:p>
          <a:p>
            <a:r>
              <a:rPr lang="en-US" dirty="0"/>
              <a:t>Divide the file to separated task, so if one task fail, we can continue the run from the point of failure rather execute the process from the beginning.</a:t>
            </a:r>
          </a:p>
          <a:p>
            <a:r>
              <a:rPr lang="en-US" dirty="0"/>
              <a:t>Event driven </a:t>
            </a:r>
          </a:p>
          <a:p>
            <a:r>
              <a:rPr lang="en-US" dirty="0"/>
              <a:t>Setting up environment for Using file reading into a streaming model.</a:t>
            </a:r>
          </a:p>
          <a:p>
            <a:r>
              <a:rPr lang="en-US" dirty="0"/>
              <a:t>Save clean data file after cleaning stage.(local or cloud)</a:t>
            </a:r>
          </a:p>
          <a:p>
            <a:r>
              <a:rPr lang="en-US" dirty="0"/>
              <a:t>Save final analysis result. (local or cloud)</a:t>
            </a:r>
          </a:p>
          <a:p>
            <a:r>
              <a:rPr lang="en-US" dirty="0"/>
              <a:t>Logs - saving into a file</a:t>
            </a:r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878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FD5A-3783-464D-AF36-C85050B5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Arial" panose="020B0604020202020204" pitchFamily="34" charset="0"/>
              </a:rPr>
              <a:t>productionised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setting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8505-4313-4D68-B55A-85927D73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Monitoring the solution.</a:t>
            </a:r>
          </a:p>
          <a:p>
            <a:r>
              <a:rPr lang="en-US" sz="3200" dirty="0"/>
              <a:t>Error handling.</a:t>
            </a:r>
          </a:p>
          <a:p>
            <a:r>
              <a:rPr lang="en-US" sz="3200" dirty="0"/>
              <a:t>Auto scale containers.</a:t>
            </a:r>
          </a:p>
          <a:p>
            <a:r>
              <a:rPr lang="en-US" sz="3200" dirty="0"/>
              <a:t>Security.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56360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A898-30C0-4250-8CBD-DF694CB8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while implementing the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20EE-4053-4CBD-9871-097AF949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3760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he-IL" dirty="0"/>
              <a:t>the </a:t>
            </a:r>
            <a:r>
              <a:rPr lang="en-US" dirty="0"/>
              <a:t>developing </a:t>
            </a:r>
            <a:r>
              <a:rPr lang="he-IL" dirty="0"/>
              <a:t>of </a:t>
            </a:r>
            <a:r>
              <a:rPr lang="en-US" dirty="0"/>
              <a:t>this project, I've undergone a comprehensive learning on working </a:t>
            </a:r>
            <a:r>
              <a:rPr lang="he-IL" dirty="0"/>
              <a:t>with </a:t>
            </a:r>
            <a:r>
              <a:rPr lang="en-US" dirty="0"/>
              <a:t>Docker containers, Images and spark</a:t>
            </a:r>
          </a:p>
          <a:p>
            <a:pPr marL="0" indent="0">
              <a:buNone/>
            </a:pPr>
            <a:r>
              <a:rPr lang="en-US" dirty="0"/>
              <a:t>The docker technology was unfamiliar to me at all. I learned setting up the docker and issuing the necessary commands for it to operate successfully</a:t>
            </a:r>
          </a:p>
          <a:p>
            <a:pPr marL="0" indent="0">
              <a:buNone/>
            </a:pPr>
            <a:r>
              <a:rPr lang="en-US" dirty="0"/>
              <a:t>I learned to pull and run the necessary images for OS environment so ill be able to use tools such as Spark – without installing it on my machine.</a:t>
            </a:r>
          </a:p>
          <a:p>
            <a:pPr marL="0" indent="0">
              <a:buNone/>
            </a:pPr>
            <a:r>
              <a:rPr lang="en-US" dirty="0"/>
              <a:t>I learned to code in </a:t>
            </a:r>
            <a:r>
              <a:rPr lang="en-US" dirty="0" err="1"/>
              <a:t>pyspark</a:t>
            </a:r>
            <a:r>
              <a:rPr lang="en-US" dirty="0"/>
              <a:t> and understand how DFS works with SPARK and its benefits working with Big-Data.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155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3549</TotalTime>
  <Words>636</Words>
  <Application>Microsoft Office PowerPoint</Application>
  <PresentationFormat>Widescreen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Case study – data engineer</vt:lpstr>
      <vt:lpstr>Agenda</vt:lpstr>
      <vt:lpstr>Problem description </vt:lpstr>
      <vt:lpstr>Technologies and Tools </vt:lpstr>
      <vt:lpstr>Solution overview</vt:lpstr>
      <vt:lpstr>Solution overview</vt:lpstr>
      <vt:lpstr>Auto scale solution</vt:lpstr>
      <vt:lpstr>productionised setting</vt:lpstr>
      <vt:lpstr>Challenges while implementing the project</vt:lpstr>
      <vt:lpstr>Summary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data engineer</dc:title>
  <dc:creator>Yaron</dc:creator>
  <cp:lastModifiedBy>Yaron</cp:lastModifiedBy>
  <cp:revision>34</cp:revision>
  <dcterms:created xsi:type="dcterms:W3CDTF">2021-03-11T06:02:21Z</dcterms:created>
  <dcterms:modified xsi:type="dcterms:W3CDTF">2021-03-14T08:39:44Z</dcterms:modified>
</cp:coreProperties>
</file>