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74" r:id="rId6"/>
    <p:sldId id="261" r:id="rId7"/>
    <p:sldId id="271" r:id="rId8"/>
    <p:sldId id="263" r:id="rId9"/>
    <p:sldId id="270" r:id="rId10"/>
    <p:sldId id="264" r:id="rId11"/>
    <p:sldId id="265" r:id="rId12"/>
    <p:sldId id="267" r:id="rId13"/>
    <p:sldId id="272" r:id="rId14"/>
    <p:sldId id="273" r:id="rId15"/>
    <p:sldId id="26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8/30/2021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43F7A0-5E15-483A-8400-1E08BB3D3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פרויקט גמר</a:t>
            </a:r>
          </a:p>
        </p:txBody>
      </p:sp>
    </p:spTree>
    <p:extLst>
      <p:ext uri="{BB962C8B-B14F-4D97-AF65-F5344CB8AC3E}">
        <p14:creationId xmlns:p14="http://schemas.microsoft.com/office/powerpoint/2010/main" val="33780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פרופורציית רשומות -  סוג הדיור לפי מגדר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8246FE8-F43D-4F3C-906E-CCD314DFB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67" y="2093976"/>
            <a:ext cx="8512160" cy="45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1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התפלגות סוגי האירוע לפי סוג הדיור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257E7E5-BC5E-449B-9275-47E3AA82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04" y="2004065"/>
            <a:ext cx="8685320" cy="47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7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התפלגות הרכב משפחתי (רמת בדידות) לפי סוג דיור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7DDE49A-A4E5-4FA8-AEBE-77F7BD427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5" y="2014077"/>
            <a:ext cx="8705253" cy="46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7A8BA3F-36B6-4478-9D53-FDEEAD99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29" y="1537031"/>
            <a:ext cx="6056236" cy="48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45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747" y="123739"/>
            <a:ext cx="10058400" cy="1609344"/>
          </a:xfrm>
        </p:spPr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BB3F874-16CA-4103-9635-800AB8C03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018" y="1733395"/>
            <a:ext cx="4248129" cy="339121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D42E99A1-9422-44D4-877A-703723826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2" y="123739"/>
            <a:ext cx="3767183" cy="306976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BCD9810-4DA6-41AB-AE55-CC1161CD7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093" y="3312018"/>
            <a:ext cx="4114397" cy="329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236" y="208058"/>
            <a:ext cx="8837809" cy="621792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934" y="935548"/>
            <a:ext cx="9592411" cy="621792"/>
          </a:xfrm>
        </p:spPr>
        <p:txBody>
          <a:bodyPr/>
          <a:lstStyle/>
          <a:p>
            <a:r>
              <a:rPr lang="he-IL" dirty="0"/>
              <a:t>צפיפות תדירות הפעמים שקשישים פונים כפונקציה של סוג הדיור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7F6F3FA-4D8A-47A5-ADB3-34CC19D2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54" y="1246444"/>
            <a:ext cx="56864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96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236" y="208058"/>
            <a:ext cx="8837809" cy="621792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934" y="935548"/>
            <a:ext cx="9592411" cy="621792"/>
          </a:xfrm>
        </p:spPr>
        <p:txBody>
          <a:bodyPr/>
          <a:lstStyle/>
          <a:p>
            <a:r>
              <a:rPr lang="he-IL" dirty="0"/>
              <a:t>צפיפות תדירות הפעמים שקשישים פונים כפונקציה של המגדר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89749DE-7714-44DF-AC38-6FE43505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236" y="1258792"/>
            <a:ext cx="56102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4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ניתוח נתוני מוקד קשר עם אוכלוסיית הגיל השלישי</a:t>
            </a:r>
          </a:p>
          <a:p>
            <a:r>
              <a:rPr lang="he-IL" dirty="0"/>
              <a:t>הנתונים נאספו ממוקד בעפולה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597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רקע על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e-IL" dirty="0"/>
              <a:t>סה"כ 129556 רשומות</a:t>
            </a:r>
          </a:p>
          <a:p>
            <a:pPr>
              <a:lnSpc>
                <a:spcPct val="200000"/>
              </a:lnSpc>
            </a:pPr>
            <a:r>
              <a:rPr lang="he-IL" dirty="0"/>
              <a:t>יש  16698 רשומות כפולות</a:t>
            </a:r>
          </a:p>
          <a:p>
            <a:pPr>
              <a:lnSpc>
                <a:spcPct val="200000"/>
              </a:lnSpc>
            </a:pPr>
            <a:r>
              <a:rPr lang="he-IL" dirty="0"/>
              <a:t>סה"כ נתונים על 862 קשישים (חלקם זוגות)</a:t>
            </a:r>
          </a:p>
          <a:p>
            <a:pPr>
              <a:lnSpc>
                <a:spcPct val="200000"/>
              </a:lnSpc>
            </a:pPr>
            <a:r>
              <a:rPr lang="he-IL" dirty="0"/>
              <a:t>כל יצירת קשר בין הקשיש למוקד (וגם הפוך) מתועדת ומקוטלגת</a:t>
            </a:r>
          </a:p>
          <a:p>
            <a:pPr>
              <a:lnSpc>
                <a:spcPct val="200000"/>
              </a:lnSpc>
            </a:pPr>
            <a:r>
              <a:rPr lang="he-IL" dirty="0"/>
              <a:t>קיימים סוגי אירועים שהם טכניים לחלוטין ומשמשים כתיעוד 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383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ניקוי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הורדת כפולים</a:t>
            </a:r>
          </a:p>
          <a:p>
            <a:pPr>
              <a:lnSpc>
                <a:spcPct val="110000"/>
              </a:lnSpc>
            </a:pPr>
            <a:r>
              <a:rPr lang="he-IL" dirty="0"/>
              <a:t>מחיקת עמודות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ארגון -לצורך הניתוח שלנו העמודה  לא רלוונטית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תאריך התחלה/שעה/חודש (קיימות מספר עמודות של תאריך שמייצגות את אותו הדבר ולכן השארתי תאריך יחיד)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כפילות – לצורך הניתוח שלנו העמודה  לא רלוונטית</a:t>
            </a:r>
          </a:p>
          <a:p>
            <a:pPr>
              <a:lnSpc>
                <a:spcPct val="110000"/>
              </a:lnSpc>
            </a:pPr>
            <a:r>
              <a:rPr lang="he-IL" dirty="0"/>
              <a:t>הורדת סוגי אירוע שהם טכניים – לא סווגו בקטגוריה </a:t>
            </a:r>
            <a:r>
              <a:rPr lang="he-IL" dirty="0" err="1"/>
              <a:t>מסויימת</a:t>
            </a:r>
            <a:r>
              <a:rPr lang="he-IL" dirty="0"/>
              <a:t>  כפעולה ע"י המוקד –סוגי האירוע הבאים: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בדיקת תקינות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ECI</a:t>
            </a:r>
            <a:r>
              <a:rPr lang="he-IL" dirty="0"/>
              <a:t> חשמל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ECI</a:t>
            </a:r>
            <a:r>
              <a:rPr lang="he-IL" dirty="0"/>
              <a:t> סוללה חלשה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נייד קרני – רשומה אחת לא ברורה – נראה כמו בדיקת מערכות.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קריאת שמירת קשר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027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ניקוי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הורדת קטגוריות פעולה טכניות</a:t>
            </a:r>
          </a:p>
          <a:p>
            <a:pPr lvl="1">
              <a:lnSpc>
                <a:spcPct val="110000"/>
              </a:lnSpc>
            </a:pPr>
            <a:r>
              <a:rPr lang="he-IL" sz="2000" dirty="0"/>
              <a:t>ניסוי</a:t>
            </a:r>
          </a:p>
          <a:p>
            <a:pPr lvl="1">
              <a:lnSpc>
                <a:spcPct val="110000"/>
              </a:lnSpc>
            </a:pPr>
            <a:r>
              <a:rPr lang="he-IL" sz="2000" dirty="0" err="1"/>
              <a:t>איתחול</a:t>
            </a:r>
            <a:endParaRPr lang="he-IL" sz="2000" dirty="0"/>
          </a:p>
          <a:p>
            <a:pPr>
              <a:lnSpc>
                <a:spcPct val="110000"/>
              </a:lnSpc>
            </a:pPr>
            <a:endParaRPr lang="he-IL" dirty="0"/>
          </a:p>
          <a:p>
            <a:pPr>
              <a:lnSpc>
                <a:spcPct val="110000"/>
              </a:lnSpc>
            </a:pPr>
            <a:r>
              <a:rPr lang="he-IL" dirty="0"/>
              <a:t>הורדת תיאור פעולה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 After Deleted</a:t>
            </a:r>
            <a:r>
              <a:rPr lang="en-US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he-IL" dirty="0"/>
          </a:p>
          <a:p>
            <a:pPr>
              <a:lnSpc>
                <a:spcPct val="110000"/>
              </a:lnSpc>
            </a:pPr>
            <a:endParaRPr lang="he-IL" dirty="0"/>
          </a:p>
          <a:p>
            <a:pPr>
              <a:lnSpc>
                <a:spcPct val="110000"/>
              </a:lnSpc>
            </a:pPr>
            <a:r>
              <a:rPr lang="he-IL" dirty="0"/>
              <a:t>לאחר ניקוי הנתונים והכפילויות נשארים עם 25755 רשומות שהם  23.2% מכמות הרשומות המקורית</a:t>
            </a:r>
          </a:p>
          <a:p>
            <a:pPr>
              <a:lnSpc>
                <a:spcPct val="110000"/>
              </a:lnSpc>
            </a:pPr>
            <a:r>
              <a:rPr lang="he-IL" dirty="0"/>
              <a:t>לאחר הניקוי נשארים נתונים של 789 קשישים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830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השלמת ערכים חסרים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לאחר הניקוי הראשוני קיימים ערכים חסרים עבור שני  פיצ'רים: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מגדר – רשומות פגומות – מצאתי את המין ברשומות קיימות אחרות ,2 אנשים שלא היה את המגדר שלהם – השלמתי לפי השכיח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תיאור פעולה  - קיימות 761 רשומות ללא תיאור פעולה.</a:t>
            </a:r>
          </a:p>
          <a:p>
            <a:pPr lvl="1">
              <a:lnSpc>
                <a:spcPct val="110000"/>
              </a:lnSpc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865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הסרת ערכים חריגים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יצירת עמודה שהיא כמות הפניות למוקד של הקשיש (כל הנתונים הם קטגוריאליים –יצירת מאפיין נומרי) 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שתי שיטות להסרת חריגים:</a:t>
            </a:r>
          </a:p>
          <a:p>
            <a:pPr lvl="2">
              <a:lnSpc>
                <a:spcPct val="110000"/>
              </a:lnSpc>
            </a:pPr>
            <a:r>
              <a:rPr lang="he-IL" dirty="0"/>
              <a:t>סטיית תקן – בודקים מי נמצא מחוץ לתחום +- 3 סטיות תקן של כמות הפניות של הקשיש</a:t>
            </a:r>
          </a:p>
          <a:p>
            <a:pPr lvl="2">
              <a:lnSpc>
                <a:spcPct val="110000"/>
              </a:lnSpc>
            </a:pPr>
            <a:r>
              <a:rPr lang="he-IL" dirty="0"/>
              <a:t>אחוזונים- הפרש בין אחוזון 75 לאחוזון 25 כפול בקבוע </a:t>
            </a:r>
            <a:r>
              <a:rPr lang="en-US" dirty="0"/>
              <a:t>k</a:t>
            </a:r>
            <a:r>
              <a:rPr lang="he-IL" dirty="0"/>
              <a:t> מחסירים את הערך </a:t>
            </a:r>
            <a:r>
              <a:rPr lang="he-IL" dirty="0" err="1"/>
              <a:t>הנל</a:t>
            </a:r>
            <a:r>
              <a:rPr lang="he-IL" dirty="0"/>
              <a:t> מהאחוזון 25 ומוסיפים את הערך לאחוזון 75 ובודקים מי מחוץ לתחום הנ"ל</a:t>
            </a:r>
          </a:p>
          <a:p>
            <a:pPr>
              <a:lnSpc>
                <a:spcPct val="110000"/>
              </a:lnSpc>
            </a:pPr>
            <a:r>
              <a:rPr lang="he-IL" dirty="0"/>
              <a:t>לאחר הסרת החריגים נשארו 23650 רשומות – ירדו הקשישים בעלי כמות הפניות הגבוהה ביותר ומעט קשישים הורידו את רוב הרשומות.</a:t>
            </a:r>
          </a:p>
        </p:txBody>
      </p:sp>
    </p:spTree>
    <p:extLst>
      <p:ext uri="{BB962C8B-B14F-4D97-AF65-F5344CB8AC3E}">
        <p14:creationId xmlns:p14="http://schemas.microsoft.com/office/powerpoint/2010/main" val="350258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פרופורציית הרשומות לפי מגדר בסט:</a:t>
            </a:r>
          </a:p>
          <a:p>
            <a:pPr>
              <a:lnSpc>
                <a:spcPct val="110000"/>
              </a:lnSpc>
            </a:pPr>
            <a:endParaRPr lang="he-IL" dirty="0"/>
          </a:p>
          <a:p>
            <a:pPr lvl="1">
              <a:lnSpc>
                <a:spcPct val="110000"/>
              </a:lnSpc>
            </a:pPr>
            <a:endParaRPr lang="he-IL" dirty="0"/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4DBD480-38A9-4A03-A74D-CF72AF80E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123099"/>
            <a:ext cx="3981265" cy="425026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608F7B1-6D87-406D-AB25-F851B6CE0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84" y="2399293"/>
            <a:ext cx="3797347" cy="36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74" y="-414384"/>
            <a:ext cx="10058400" cy="1609344"/>
          </a:xfrm>
        </p:spPr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CD7DC736-910F-4E42-A415-5053F3B6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666" y="3640774"/>
            <a:ext cx="2734901" cy="3080771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EBD05B3-8EF7-4630-B5FB-090A4007D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276" y="795330"/>
            <a:ext cx="2819400" cy="304800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F0379176-DA48-4E07-8383-1966850D7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07" y="3580959"/>
            <a:ext cx="2800350" cy="320040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4E506A3-3001-493D-BB0D-2806E2C2E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26" y="360627"/>
            <a:ext cx="3073058" cy="3220332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04B2F7BF-EC26-4A70-A53B-2D7982761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936" y="685623"/>
            <a:ext cx="2550164" cy="281724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4F1C5B1A-07AB-4C4C-9DFB-837252ED2B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5713" y="3843330"/>
            <a:ext cx="34385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7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וג עץ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{885342C4-B47F-4A05-AD91-FE76009382F2}tf03090434</Template>
  <TotalTime>3492</TotalTime>
  <Words>388</Words>
  <Application>Microsoft Office PowerPoint</Application>
  <PresentationFormat>מסך רחב</PresentationFormat>
  <Paragraphs>58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Rockwell</vt:lpstr>
      <vt:lpstr>Rockwell Condensed</vt:lpstr>
      <vt:lpstr>Wingdings</vt:lpstr>
      <vt:lpstr>סוג עץ</vt:lpstr>
      <vt:lpstr>פרויקט גמר</vt:lpstr>
      <vt:lpstr>רקע</vt:lpstr>
      <vt:lpstr>רקע על הנתונים</vt:lpstr>
      <vt:lpstr>ניקוי הנתונים</vt:lpstr>
      <vt:lpstr>ניקוי הנתונים</vt:lpstr>
      <vt:lpstr>השלמת ערכים חסרים</vt:lpstr>
      <vt:lpstr>הסרת ערכים חריגים</vt:lpstr>
      <vt:lpstr>היכרות עם הנתונים</vt:lpstr>
      <vt:lpstr>היכרות  עם הנתונים </vt:lpstr>
      <vt:lpstr>היכרות  עם הנתונים </vt:lpstr>
      <vt:lpstr>היכרות  עם הנתונים </vt:lpstr>
      <vt:lpstr>היכרות  עם הנתונים </vt:lpstr>
      <vt:lpstr>היכרות  עם הנתונים </vt:lpstr>
      <vt:lpstr>היכרות  עם הנתונים </vt:lpstr>
      <vt:lpstr>היכרות עם הנתונים</vt:lpstr>
      <vt:lpstr>היכרות עם הנתונים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גמר</dc:title>
  <dc:creator>yaron tal</dc:creator>
  <cp:lastModifiedBy>yaron tal</cp:lastModifiedBy>
  <cp:revision>27</cp:revision>
  <dcterms:created xsi:type="dcterms:W3CDTF">2021-08-15T15:38:52Z</dcterms:created>
  <dcterms:modified xsi:type="dcterms:W3CDTF">2021-08-30T20:12:23Z</dcterms:modified>
</cp:coreProperties>
</file>