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3F7A0-5E15-483A-8400-1E08BB3D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err="1"/>
              <a:t>פרוייקט</a:t>
            </a:r>
            <a:r>
              <a:rPr lang="he-IL" dirty="0"/>
              <a:t> גמר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DB95EB-5145-4903-B78F-06B499A70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סוגי האירוע לפי סוג הדיור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7300ACD-D383-43B1-8C36-4BAFA5FD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3694"/>
            <a:ext cx="8089657" cy="42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הרכב משפחתי (רמת בדידות) לפי סוג דיור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395FB0C-E2C3-4487-8A11-FCF9D38E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3" y="2126956"/>
            <a:ext cx="8079882" cy="42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949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נתוני מוקד קשר עם אוכלוסיית הגיל השלישי</a:t>
            </a:r>
          </a:p>
          <a:p>
            <a:r>
              <a:rPr lang="he-IL" dirty="0"/>
              <a:t>הנתונים נאספו ממוקד בעפולה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97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על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סה"כ 129556 רשומות</a:t>
            </a:r>
          </a:p>
          <a:p>
            <a:pPr>
              <a:lnSpc>
                <a:spcPct val="200000"/>
              </a:lnSpc>
            </a:pPr>
            <a:r>
              <a:rPr lang="he-IL" dirty="0"/>
              <a:t>יש  16698 רשומות כפולות</a:t>
            </a:r>
          </a:p>
          <a:p>
            <a:pPr>
              <a:lnSpc>
                <a:spcPct val="200000"/>
              </a:lnSpc>
            </a:pPr>
            <a:r>
              <a:rPr lang="he-IL" dirty="0"/>
              <a:t>סה"כ נתונים על 862 קשישים (חלקם זוגות)</a:t>
            </a:r>
          </a:p>
          <a:p>
            <a:pPr>
              <a:lnSpc>
                <a:spcPct val="200000"/>
              </a:lnSpc>
            </a:pPr>
            <a:r>
              <a:rPr lang="he-IL" dirty="0"/>
              <a:t>כל יצירת קשר בין הקשיש למוקד (וגם הפוך) מתועדת ומקוטלגת במידה והפניה היא בעלת תוכן ולא עוסקת בפעולה טכנית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38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כפולים</a:t>
            </a:r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ארגון -לצורך הניתוח שלנו העמודה  לא רלוונטית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תאריך התחלה/שעה/חודש (קיימות מספר עמודות של תאריך שמייצגות את אותו הדבר ולכן השארתי תאריך יחיד)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כפילות – לצורך הניתוח שלנו העמודה  לא רלוונטית</a:t>
            </a:r>
          </a:p>
          <a:p>
            <a:pPr>
              <a:lnSpc>
                <a:spcPct val="110000"/>
              </a:lnSpc>
            </a:pPr>
            <a:r>
              <a:rPr lang="he-IL" dirty="0"/>
              <a:t>הורדת סוגי אירוע שהם טכניים – הורדת סוגי האירוע הבאים 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בדיקת תקינות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חשמל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סוללה חלשה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נייד קרני – רשומה אחת לא ברורה – נראה כמו בדיקת מערכות.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ניקוי הנתונים והכפילויות נשארים עם 32261 רשומות שהם  25.21% מכמות הרשומות המקורית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הניקוי נשארים נתונים של 851 קשישים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לאחר הניקוי הראשוני קיימים ערכים חסרים עבור שני  פיצ'רים: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מגדר – רשומות פגומות – מצאתי את המין ברשומות קיימות אחרות ,2 אנשים שלא היה את המגדר שלהם – השלמתי לפי השכיח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תיאור פעולה</a:t>
            </a:r>
          </a:p>
          <a:p>
            <a:pPr lvl="1">
              <a:lnSpc>
                <a:spcPct val="110000"/>
              </a:lnSpc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5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74" y="-26996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F95E902-0350-4D10-931A-F781FC17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41" y="858142"/>
            <a:ext cx="2888377" cy="270979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1A598BE-7437-405F-BB03-3401215C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73" y="824214"/>
            <a:ext cx="3031588" cy="228799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D9CE33A8-3649-4863-8562-92C512F0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062" y="884004"/>
            <a:ext cx="3002797" cy="222015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0BF826A2-0DA5-47DF-BF71-2CE2CA319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20" y="3753844"/>
            <a:ext cx="2828239" cy="2291327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A4CABE11-A267-42CE-A06A-18826AF8E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73" y="3602661"/>
            <a:ext cx="3031588" cy="2781869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5976C097-6F87-4B4F-B937-168EDF0BE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520" y="3753844"/>
            <a:ext cx="3094018" cy="27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פרופורציית הרשומות לפי מגדר בסט: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EACEFD4E-D4DA-4AE7-AE2D-242B0EBC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46" y="2210540"/>
            <a:ext cx="5015904" cy="34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סוג הדיור לפי מגדר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E3CFE52-86E7-46A1-A4FD-622D97C0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4" y="2388443"/>
            <a:ext cx="7617596" cy="38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סוג הדיור לפי מגדר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E3CFE52-86E7-46A1-A4FD-622D97C0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4" y="2388443"/>
            <a:ext cx="7617596" cy="38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{885342C4-B47F-4A05-AD91-FE76009382F2}tf03090434</Template>
  <TotalTime>69</TotalTime>
  <Words>248</Words>
  <Application>Microsoft Office PowerPoint</Application>
  <PresentationFormat>מסך רחב</PresentationFormat>
  <Paragraphs>41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סוג עץ</vt:lpstr>
      <vt:lpstr>פרוייקט גמר</vt:lpstr>
      <vt:lpstr>רקע</vt:lpstr>
      <vt:lpstr>רקע על הנתונים</vt:lpstr>
      <vt:lpstr>ניקוי הנתונים</vt:lpstr>
      <vt:lpstr>השלמת ערכים חסרים</vt:lpstr>
      <vt:lpstr>היכרות  עם הנתונים </vt:lpstr>
      <vt:lpstr>היכרות עם הנתונים</vt:lpstr>
      <vt:lpstr>היכרות  עם הנתונים </vt:lpstr>
      <vt:lpstr>היכרות  עם הנתונים </vt:lpstr>
      <vt:lpstr>היכרות  עם הנתונים </vt:lpstr>
      <vt:lpstr>היכרות  עם הנתונים </vt:lpstr>
      <vt:lpstr>השלמת ערכים חסרים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</dc:title>
  <dc:creator>yaron tal</dc:creator>
  <cp:lastModifiedBy>yaron tal</cp:lastModifiedBy>
  <cp:revision>4</cp:revision>
  <dcterms:created xsi:type="dcterms:W3CDTF">2021-08-15T15:38:52Z</dcterms:created>
  <dcterms:modified xsi:type="dcterms:W3CDTF">2021-08-15T16:48:04Z</dcterms:modified>
</cp:coreProperties>
</file>