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97960" y="1775160"/>
            <a:ext cx="8221680" cy="38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97960" y="1775160"/>
            <a:ext cx="8221680" cy="38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97960" y="1775160"/>
            <a:ext cx="8221680" cy="38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8128080" y="1015200"/>
            <a:ext cx="1014840" cy="10148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7113600" y="1015200"/>
            <a:ext cx="1014840" cy="10148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9144000" y="2030400"/>
            <a:ext cx="1014840" cy="10148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C29902B-6ACD-4AEF-8EF0-FE3D2197148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4960" cy="156420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E4BA3B0-406B-4A50-B4AB-3917A7B0AB7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75A8117-26F8-4DB9-9A78-2441F003D13D}" type="slidenum">
              <a:rPr b="0" lang="en-US" sz="1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Blockchain - Technical 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97960" y="271584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Yaron Welner, Phd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 Ledger Labs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597960" y="385884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5th , China Yunnan - Israel Innovation Cooperation Forum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 Contracts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32000" y="1305000"/>
            <a:ext cx="8399880" cy="463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432000" y="1305000"/>
            <a:ext cx="8399880" cy="3416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4"/>
          <p:cNvSpPr txBox="1"/>
          <p:nvPr/>
        </p:nvSpPr>
        <p:spPr>
          <a:xfrm>
            <a:off x="506520" y="1305000"/>
            <a:ext cx="2494080" cy="461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508320" y="1850400"/>
            <a:ext cx="8097480" cy="279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program that is self-executed on the blockchain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An agreement between parties written as a programming language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Future swap contracts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Auctions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Roles in an organization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Should I Use a Blockchain?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7960" y="271584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Should I Use Blockhain?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6520" y="1305000"/>
            <a:ext cx="2494080" cy="461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506520" y="1017720"/>
          <a:ext cx="8415000" cy="2666520"/>
        </p:xfrm>
        <a:graphic>
          <a:graphicData uri="http://schemas.openxmlformats.org/drawingml/2006/table">
            <a:tbl>
              <a:tblPr/>
              <a:tblGrid>
                <a:gridCol w="1683360"/>
                <a:gridCol w="1800000"/>
                <a:gridCol w="1963440"/>
                <a:gridCol w="2968200"/>
              </a:tblGrid>
              <a:tr h="4935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Public blockchain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Private (consortium) blockchain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Standard database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935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Example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Bitcoin, Ethereum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IBM hyper-ledger, R3’s corda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Standard cloud service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35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Participants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Anyone, anonymous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Organizations and approved parties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Organizations and approved parties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80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Very slow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Much faster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Fastest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601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Security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457200" indent="-298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●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Secured by BFT consensus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●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Consumes intensive amount of resources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457200" indent="-298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●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Participants pre-approved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298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●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Less resource intensive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457200" indent="-2980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●"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Secured by the cloud service provider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80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Privacy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Possible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Possible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35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Auditable and temper proof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457200" indent="-228240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457200" indent="-228240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marL="457200" indent="-228240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Yes (*)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228240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(*) data might become unavailable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Thank You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97960" y="271584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yaron@welner.net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597960" y="385884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Google Shape;209;p26" descr=""/>
          <p:cNvPicPr/>
          <p:nvPr/>
        </p:nvPicPr>
        <p:blipFill>
          <a:blip r:embed="rId1"/>
          <a:stretch/>
        </p:blipFill>
        <p:spPr>
          <a:xfrm>
            <a:off x="5974560" y="1775160"/>
            <a:ext cx="1718280" cy="171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65680" y="1688040"/>
            <a:ext cx="4044960" cy="1564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Blockchain and 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65680" y="2769120"/>
            <a:ext cx="4044960" cy="126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PhD computer science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Academic publications on game theory and blockchain protocols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CTO of company that processed &gt; $0.5B over blockchain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 contracts security auditing and consultation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65680" y="1151280"/>
            <a:ext cx="4044960" cy="1564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Agenda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65680" y="2769120"/>
            <a:ext cx="4044960" cy="126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Blockchain - auditable database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Digital currency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Beyond currency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Public blockchain vs private blockchain vs traditional database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Blockchain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32000" y="1305000"/>
            <a:ext cx="2628720" cy="463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432000" y="1305000"/>
            <a:ext cx="2628720" cy="3416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4"/>
          <p:cNvSpPr txBox="1"/>
          <p:nvPr/>
        </p:nvSpPr>
        <p:spPr>
          <a:xfrm>
            <a:off x="506520" y="1305000"/>
            <a:ext cx="2494080" cy="461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Ordered ledger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508320" y="1850400"/>
            <a:ext cx="2478240" cy="279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Hold records of events sorted by order of appearance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Money transfers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Product supply chain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3323880" y="1305000"/>
            <a:ext cx="2628720" cy="463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7"/>
          <p:cNvSpPr/>
          <p:nvPr/>
        </p:nvSpPr>
        <p:spPr>
          <a:xfrm>
            <a:off x="3320280" y="1305000"/>
            <a:ext cx="2628720" cy="3416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8"/>
          <p:cNvSpPr txBox="1"/>
          <p:nvPr/>
        </p:nvSpPr>
        <p:spPr>
          <a:xfrm>
            <a:off x="3389400" y="1305000"/>
            <a:ext cx="2494080" cy="461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Fully auditable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9"/>
          <p:cNvSpPr txBox="1"/>
          <p:nvPr/>
        </p:nvSpPr>
        <p:spPr>
          <a:xfrm>
            <a:off x="3396600" y="1850400"/>
            <a:ext cx="2478240" cy="279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Precise (mathematical) predefined rules dictates when new record can be added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Cryptographic signatures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Current state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6215400" y="1305000"/>
            <a:ext cx="2628720" cy="3416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1"/>
          <p:cNvSpPr/>
          <p:nvPr/>
        </p:nvSpPr>
        <p:spPr>
          <a:xfrm>
            <a:off x="6212520" y="1305000"/>
            <a:ext cx="2632320" cy="463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12"/>
          <p:cNvSpPr txBox="1"/>
          <p:nvPr/>
        </p:nvSpPr>
        <p:spPr>
          <a:xfrm>
            <a:off x="6272640" y="1305000"/>
            <a:ext cx="2494080" cy="461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Multi-party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13"/>
          <p:cNvSpPr txBox="1"/>
          <p:nvPr/>
        </p:nvSpPr>
        <p:spPr>
          <a:xfrm>
            <a:off x="6286320" y="1850400"/>
            <a:ext cx="2478240" cy="279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Can be operated by multiple, possibly adversarial, parties who jointly decide on the order of events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Multiple companies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Multiple states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Fully distributed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Digital Currency</a:t>
            </a: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32360" y="1305000"/>
            <a:ext cx="2468880" cy="60732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3"/>
          <p:cNvSpPr txBox="1"/>
          <p:nvPr/>
        </p:nvSpPr>
        <p:spPr>
          <a:xfrm>
            <a:off x="432360" y="1451520"/>
            <a:ext cx="2256840" cy="313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Bitcoin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432360" y="2070720"/>
            <a:ext cx="2612160" cy="265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Not backed by any entity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Highly speculative and volatile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Not recognized as a currency by any country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Give rise to regulatory issues worldwide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3044880" y="1305000"/>
            <a:ext cx="2760120" cy="60732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6"/>
          <p:cNvSpPr txBox="1"/>
          <p:nvPr/>
        </p:nvSpPr>
        <p:spPr>
          <a:xfrm>
            <a:off x="3336120" y="1451520"/>
            <a:ext cx="2256840" cy="313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Facebook (Libra)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7"/>
          <p:cNvSpPr txBox="1"/>
          <p:nvPr/>
        </p:nvSpPr>
        <p:spPr>
          <a:xfrm>
            <a:off x="3336120" y="2070720"/>
            <a:ext cx="2562120" cy="265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Backed by financial assets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Stable, but might be considered as a security/investment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Aim to facilitate international payments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Regulatory status is unclear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5948640" y="1305000"/>
            <a:ext cx="2760120" cy="60732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9"/>
          <p:cNvSpPr txBox="1"/>
          <p:nvPr/>
        </p:nvSpPr>
        <p:spPr>
          <a:xfrm>
            <a:off x="6254280" y="1451520"/>
            <a:ext cx="2256840" cy="313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CBDC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10"/>
          <p:cNvSpPr txBox="1"/>
          <p:nvPr/>
        </p:nvSpPr>
        <p:spPr>
          <a:xfrm>
            <a:off x="6254280" y="2070720"/>
            <a:ext cx="2471400" cy="265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Backed by central bank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Liability of the central bank just as physical currency 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More efficient banking system and money wires.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Mitigates regulation breaches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65680" y="1151280"/>
            <a:ext cx="4306320" cy="1564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Beyond Currency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65680" y="2769120"/>
            <a:ext cx="4044960" cy="126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Ordered database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Insurance records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Medical records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Supply chain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General purpose smart contracts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Blockchain in Insurance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32000" y="1305000"/>
            <a:ext cx="8399880" cy="463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432000" y="1305000"/>
            <a:ext cx="8399880" cy="3416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4"/>
          <p:cNvSpPr txBox="1"/>
          <p:nvPr/>
        </p:nvSpPr>
        <p:spPr>
          <a:xfrm>
            <a:off x="506520" y="1305000"/>
            <a:ext cx="2494080" cy="461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5"/>
          <p:cNvSpPr txBox="1"/>
          <p:nvPr/>
        </p:nvSpPr>
        <p:spPr>
          <a:xfrm>
            <a:off x="508320" y="1850400"/>
            <a:ext cx="8097480" cy="279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Health insurance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Secure sharing of medical data among healthcare providers and insurers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Fraud prevention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18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Common types of insurance fraud can be eliminated by moving insurance claims onto a blockchain-based ledger that is shared among insurance companies and cannot be modified.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Claims management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Automatic execution of claims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Medical records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32000" y="1305000"/>
            <a:ext cx="8399880" cy="463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432000" y="1305000"/>
            <a:ext cx="8399880" cy="3416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4"/>
          <p:cNvSpPr txBox="1"/>
          <p:nvPr/>
        </p:nvSpPr>
        <p:spPr>
          <a:xfrm>
            <a:off x="506520" y="1305000"/>
            <a:ext cx="2494080" cy="461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508320" y="1850400"/>
            <a:ext cx="8097480" cy="279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Patient controls his records and can share it with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Hospitals and health providers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29760">
              <a:lnSpc>
                <a:spcPct val="100000"/>
              </a:lnSpc>
              <a:buClr>
                <a:srgbClr val="434343"/>
              </a:buClr>
              <a:buFont typeface="Roboto"/>
              <a:buChar char="■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Different country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29760">
              <a:lnSpc>
                <a:spcPct val="100000"/>
              </a:lnSpc>
              <a:buClr>
                <a:srgbClr val="434343"/>
              </a:buClr>
              <a:buFont typeface="Roboto"/>
              <a:buChar char="■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Different health system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Medical researches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29760">
              <a:lnSpc>
                <a:spcPct val="100000"/>
              </a:lnSpc>
              <a:buClr>
                <a:srgbClr val="434343"/>
              </a:buClr>
              <a:buFont typeface="Roboto"/>
              <a:buChar char="■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Big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Insurance companies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Supply Chain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32000" y="1305000"/>
            <a:ext cx="8399880" cy="463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432000" y="1305000"/>
            <a:ext cx="8399880" cy="3416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4"/>
          <p:cNvSpPr txBox="1"/>
          <p:nvPr/>
        </p:nvSpPr>
        <p:spPr>
          <a:xfrm>
            <a:off x="506520" y="1305000"/>
            <a:ext cx="2494080" cy="461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508320" y="1850400"/>
            <a:ext cx="8097480" cy="279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Blockchain database is: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Immutable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Temper proof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Transparent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Collaborative effort across multiple companies or countries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2019-12-17T17:49:25Z</dcterms:modified>
  <cp:revision>1</cp:revision>
  <dc:subject/>
  <dc:title/>
</cp:coreProperties>
</file>