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C43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80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7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2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6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7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EDD9-2FAA-4D27-BE38-DB41259BCA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152AFC-A36C-4659-A940-CF3FF55D8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65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dirty="0" smtClean="0"/>
              <a:t>The *</a:t>
            </a:r>
            <a:r>
              <a:rPr lang="en-US" dirty="0" err="1" smtClean="0"/>
              <a:t>Blitting</a:t>
            </a:r>
            <a:r>
              <a:rPr lang="en-US" dirty="0" smtClean="0"/>
              <a:t> of </a:t>
            </a:r>
            <a:r>
              <a:rPr lang="en-US" dirty="0" err="1" smtClean="0"/>
              <a:t>Esaac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Винить в создании: Филиппова Ярослава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31" y="4738547"/>
            <a:ext cx="4567096" cy="19171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17687" y="4599282"/>
            <a:ext cx="4395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90C226"/>
                </a:solidFill>
                <a:ea typeface="+mj-ea"/>
                <a:cs typeface="+mj-cs"/>
              </a:rPr>
              <a:t>*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50893" y="5214043"/>
            <a:ext cx="1547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Шутка была не в этом, но и так сойдет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Идеей проекта было создать игру в которой каждый последующий игровой опыт отличался бы от предыдущего.</a:t>
            </a:r>
            <a:r>
              <a:rPr lang="en-US" dirty="0" smtClean="0"/>
              <a:t> </a:t>
            </a:r>
            <a:r>
              <a:rPr lang="ru-RU" dirty="0" smtClean="0"/>
              <a:t>Решено было делать Рогалик. Мой выбор не без помощи Мансура пал на </a:t>
            </a:r>
            <a:r>
              <a:rPr lang="en-US" dirty="0" smtClean="0"/>
              <a:t>The Binding of Isaac. </a:t>
            </a:r>
            <a:r>
              <a:rPr lang="ru-RU" dirty="0" smtClean="0"/>
              <a:t>Очень удобно было брать его за основу </a:t>
            </a:r>
            <a:r>
              <a:rPr lang="ru-RU" dirty="0" err="1" smtClean="0"/>
              <a:t>т.к</a:t>
            </a:r>
            <a:r>
              <a:rPr lang="ru-RU" dirty="0" smtClean="0"/>
              <a:t> большую часть текстур и звуков из него можно стащить из интернета.</a:t>
            </a:r>
          </a:p>
          <a:p>
            <a:pPr marL="0" indent="0">
              <a:buNone/>
            </a:pPr>
            <a:r>
              <a:rPr lang="ru-RU" dirty="0" smtClean="0"/>
              <a:t>Единственной целью моего проекта можно считать убийство свободного времени, комаров и слизней с помощью ваших слёз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8" y="4778788"/>
            <a:ext cx="414952" cy="4149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93" y="5193740"/>
            <a:ext cx="610441" cy="5027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79" y="4549033"/>
            <a:ext cx="928519" cy="8290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0" y="4778788"/>
            <a:ext cx="414952" cy="4149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42" y="4778788"/>
            <a:ext cx="414952" cy="4149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34" y="4778788"/>
            <a:ext cx="414952" cy="41495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26" y="4648706"/>
            <a:ext cx="1428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7898">
            <a:off x="8047882" y="1520295"/>
            <a:ext cx="490894" cy="398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6922"/>
            <a:ext cx="8596668" cy="1320800"/>
          </a:xfrm>
        </p:spPr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774" y="2011300"/>
            <a:ext cx="8596668" cy="102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 время отведенное на создание проекта я смог реализовать несколько игровых механик таких как: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10" y="3545631"/>
            <a:ext cx="2028310" cy="130928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77334" y="3032450"/>
            <a:ext cx="2704463" cy="4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Коллизии объектов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15411" y="4929554"/>
            <a:ext cx="2028310" cy="102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Если вы в процессе игры захотите побиться об стенку, у вас все получится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381797" y="3032450"/>
            <a:ext cx="3237722" cy="4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Разнообразные мобы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986503" y="4929554"/>
            <a:ext cx="2028310" cy="115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500" dirty="0" smtClean="0"/>
              <a:t>Большой, маленький комар и слизень… </a:t>
            </a:r>
          </a:p>
          <a:p>
            <a:pPr marL="0" indent="0">
              <a:buFont typeface="Wingdings 3" charset="2"/>
              <a:buNone/>
            </a:pPr>
            <a:r>
              <a:rPr lang="ru-RU" sz="1500" dirty="0" smtClean="0"/>
              <a:t>Не густо…</a:t>
            </a:r>
            <a:endParaRPr lang="ru-RU" sz="15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0637" r="12225" b="12517"/>
          <a:stretch/>
        </p:blipFill>
        <p:spPr>
          <a:xfrm>
            <a:off x="4602886" y="3890709"/>
            <a:ext cx="548140" cy="7161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954" y="3568022"/>
            <a:ext cx="780292" cy="7161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666" y="3568022"/>
            <a:ext cx="888566" cy="716158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6429977" y="3032450"/>
            <a:ext cx="3455256" cy="43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Инновационная система </a:t>
            </a:r>
            <a:r>
              <a:rPr lang="en-US" dirty="0" smtClean="0"/>
              <a:t>HP</a:t>
            </a:r>
            <a:endParaRPr lang="ru-RU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7557387" y="4929554"/>
            <a:ext cx="2028310" cy="115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500" dirty="0" smtClean="0"/>
              <a:t>Десять жизней,   все по заветам </a:t>
            </a:r>
            <a:r>
              <a:rPr lang="ru-RU" sz="1500" dirty="0" err="1" smtClean="0"/>
              <a:t>майнкрафта</a:t>
            </a:r>
            <a:endParaRPr lang="ru-RU" sz="15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7"/>
          <a:srcRect l="1167" t="7668" r="3775" b="31885"/>
          <a:stretch/>
        </p:blipFill>
        <p:spPr>
          <a:xfrm>
            <a:off x="6772158" y="3545631"/>
            <a:ext cx="2813539" cy="52831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8"/>
          <a:srcRect l="4813" t="24152" r="5221" b="19121"/>
          <a:stretch/>
        </p:blipFill>
        <p:spPr>
          <a:xfrm>
            <a:off x="6772158" y="4222282"/>
            <a:ext cx="2813539" cy="60164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2685">
            <a:off x="7815067" y="1404551"/>
            <a:ext cx="490894" cy="39885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2685">
            <a:off x="8011373" y="1281374"/>
            <a:ext cx="490894" cy="39885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473">
            <a:off x="8247920" y="1387837"/>
            <a:ext cx="490894" cy="398851"/>
          </a:xfrm>
          <a:prstGeom prst="rect">
            <a:avLst/>
          </a:prstGeom>
        </p:spPr>
      </p:pic>
      <p:sp>
        <p:nvSpPr>
          <p:cNvPr id="31" name="Объект 2"/>
          <p:cNvSpPr txBox="1">
            <a:spLocks/>
          </p:cNvSpPr>
          <p:nvPr/>
        </p:nvSpPr>
        <p:spPr>
          <a:xfrm rot="21231966">
            <a:off x="5735007" y="66185"/>
            <a:ext cx="2619293" cy="1021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Сердечки не влезли, но я их сделал 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(ими можно </a:t>
            </a:r>
            <a:r>
              <a:rPr lang="ru-RU" dirty="0" err="1" smtClean="0"/>
              <a:t>хилиться</a:t>
            </a:r>
            <a:r>
              <a:rPr lang="ru-RU" dirty="0" smtClean="0"/>
              <a:t>)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sp>
        <p:nvSpPr>
          <p:cNvPr id="33" name="Стрелка вниз 32"/>
          <p:cNvSpPr/>
          <p:nvPr/>
        </p:nvSpPr>
        <p:spPr>
          <a:xfrm rot="17722218">
            <a:off x="7534588" y="813204"/>
            <a:ext cx="245625" cy="7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2164" r="5788" b="1921"/>
          <a:stretch/>
        </p:blipFill>
        <p:spPr>
          <a:xfrm>
            <a:off x="1580481" y="2409907"/>
            <a:ext cx="6790373" cy="4226768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55774" y="1600753"/>
            <a:ext cx="8596668" cy="10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И самое главное, без чего не может обойтись не один рогалик, </a:t>
            </a:r>
            <a:r>
              <a:rPr lang="ru-RU" dirty="0" err="1" smtClean="0"/>
              <a:t>рандомная</a:t>
            </a:r>
            <a:r>
              <a:rPr lang="ru-RU" dirty="0" smtClean="0"/>
              <a:t> генерация карты: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7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всего вышеперечисленного была использована божественная система классов питона, библиотеки </a:t>
            </a:r>
            <a:r>
              <a:rPr lang="en-US" dirty="0" smtClean="0"/>
              <a:t>random, time,</a:t>
            </a:r>
            <a:r>
              <a:rPr lang="ru-RU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, math </a:t>
            </a:r>
            <a:r>
              <a:rPr lang="ru-RU" dirty="0" smtClean="0"/>
              <a:t>и самая главная библиотека </a:t>
            </a:r>
            <a:r>
              <a:rPr lang="en-US" sz="20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sz="20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ygame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44" r="33707" b="58832"/>
          <a:stretch/>
        </p:blipFill>
        <p:spPr>
          <a:xfrm rot="909920">
            <a:off x="6950987" y="3915006"/>
            <a:ext cx="1250302" cy="238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14645">
            <a:off x="1941495" y="3821826"/>
            <a:ext cx="1143099" cy="3124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34" y="4332234"/>
            <a:ext cx="3603736" cy="6813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472399">
            <a:off x="6922400" y="5463998"/>
            <a:ext cx="1303133" cy="35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520473">
            <a:off x="2051176" y="5407557"/>
            <a:ext cx="1508891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Выводы по работе: </a:t>
            </a:r>
          </a:p>
          <a:p>
            <a:r>
              <a:rPr lang="ru-RU" dirty="0" smtClean="0"/>
              <a:t>Работать над этим проектом было мне в удовольствие, а учитывая к каким я оценкам скатился за время его разработки, восстанавливаться мне придется довольно долго</a:t>
            </a:r>
          </a:p>
          <a:p>
            <a:pPr marL="0" indent="0">
              <a:buNone/>
            </a:pPr>
            <a:r>
              <a:rPr lang="ru-RU" dirty="0" smtClean="0"/>
              <a:t>Возможности для доработки:</a:t>
            </a:r>
          </a:p>
          <a:p>
            <a:r>
              <a:rPr lang="ru-RU" dirty="0" smtClean="0"/>
              <a:t>Самая вероятная доработка, которую я попытаюсь сделать до окончания возможности изменения проекта, это карта. Потому-что пока-что эта игра ощущается как огромный лабиринт с мобами, никогда не знаешь был ли ты в соседней комнате или нет.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5452">
            <a:off x="8415051" y="167856"/>
            <a:ext cx="1717901" cy="883492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 rot="20355589">
            <a:off x="9049069" y="1109501"/>
            <a:ext cx="2028310" cy="102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Это я делаю проект после отбоя в общежитии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 rot="20792632">
            <a:off x="10264511" y="161330"/>
            <a:ext cx="664099" cy="37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rgbClr val="283C43"/>
                </a:solidFill>
              </a:rPr>
              <a:t>ЪУЪ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 rot="19274684">
            <a:off x="7651825" y="797242"/>
            <a:ext cx="727312" cy="310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ЪЫЪ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2282" flipH="1">
            <a:off x="9787736" y="3664518"/>
            <a:ext cx="1690255" cy="163567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949007" y="5441197"/>
            <a:ext cx="1823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C3C43"/>
                </a:solidFill>
              </a:rPr>
              <a:t>Я, когда после отбоя зашли с проверкой, а я не сплю</a:t>
            </a:r>
            <a:endParaRPr lang="ru-RU" dirty="0">
              <a:solidFill>
                <a:srgbClr val="2C3C43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5" y="5480715"/>
            <a:ext cx="2580789" cy="69240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36601" y="6247204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 следующее утро в школе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9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309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Ebrima</vt:lpstr>
      <vt:lpstr>Trebuchet MS</vt:lpstr>
      <vt:lpstr>Wingdings 3</vt:lpstr>
      <vt:lpstr>Аспект</vt:lpstr>
      <vt:lpstr>Проект The *Blitting of Esaac</vt:lpstr>
      <vt:lpstr>Идея проекта:</vt:lpstr>
      <vt:lpstr>Реализация:</vt:lpstr>
      <vt:lpstr>Реализация:</vt:lpstr>
      <vt:lpstr>Реализация: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The Blitting of Esaac</dc:title>
  <dc:creator>Ярослав Филиппов</dc:creator>
  <cp:lastModifiedBy>Ярослав Филиппов</cp:lastModifiedBy>
  <cp:revision>14</cp:revision>
  <dcterms:created xsi:type="dcterms:W3CDTF">2021-02-05T14:44:26Z</dcterms:created>
  <dcterms:modified xsi:type="dcterms:W3CDTF">2021-02-05T16:52:10Z</dcterms:modified>
</cp:coreProperties>
</file>