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16405-B1F8-4CB3-B4EF-6D572229795C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5884-A36D-4A73-BD66-80FFFE698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8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83FD91C-B533-488C-95D9-EDA1B233A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925300A-509F-439A-A059-6650C5852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95D3E71-DAED-4B56-BA6B-B8BCCB69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B943E9A-0314-4DA1-B491-3A59252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06ABC50-D6C3-4BF9-B44C-2913A7AB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94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7A06A23-10B1-413B-8F2D-95439A80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6354E4F1-9732-4CB9-BC7E-0AA965A45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EED374D-3053-4BEE-AEC2-F740B5DC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96E03C1-E5F5-4227-B943-248731FE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05107A9-416C-417A-B829-8FE18C17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4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DE715DB-BEB4-4F3E-9CC8-4EA7045D1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7D0765E-FE08-4C22-B2B0-628F79501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4909BA-1324-4FAA-BE8E-A786553D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2EAC16C-CD27-46AE-9F17-916613F6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F5FA05F-32CB-4F29-8D2F-1D315E9D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30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C23E3D-DE8A-45BB-9737-B1DD5600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E5818E6-402A-47F0-BFC5-C08AF567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F661468-92AE-4AAC-940B-D702C5E9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A75746A-188D-4E20-9D16-B9FB1A94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01D9066-E808-43C5-B7FD-6738286D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3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645BEC7-5451-4C6C-8AF9-701EDCBA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56F58DF-AE14-49E8-BE6E-08D676B3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49A1771-B3BC-44A3-A71B-82BE8EF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EAF9CCA-875D-4564-BD9D-E9145CFF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4D30511-8E90-4D68-900C-5E003010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1B7F65D-C4F7-4876-BB55-1E705064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715BF40-5C2F-4030-A183-59A2F0982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4AEC0FC-868E-4A41-B46A-74D66B9E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ACB2E59-7A37-4887-BADE-9E27E225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9D056A3-BB38-4882-9A28-C519F946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E424F73-AC04-4B06-8C5D-35B72650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6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581487-4A25-4EF3-8D1E-545B49D6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1F955F8-F607-456D-B90F-D13C5542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3FE0353-D278-4F66-BD6E-AD6E18DD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4BF909DC-E217-47CE-B143-C70227F5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A6B088C-340B-410F-97C5-20CD8D36B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B47A814-FA92-42FF-AC9B-13E59158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D3190B88-3502-4305-A3F3-C738F04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14379C6-4E54-416E-978B-7D6B6EF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0B7F35A-8955-4948-B603-FFD12257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A3593B58-D359-4C11-A6BD-71243724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D4A037BB-1D72-47FC-B084-37307FC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FD1004DD-696E-4589-8A48-0366F17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4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75A99F8-201E-45AB-95E5-8BFF5041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6A62162-83AD-443C-8E04-08D8C4A8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7E1679-B144-4B01-9095-A304318C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26F6EC2-2B12-453A-BFD6-4F958755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68790B8-EF27-48F3-87A9-1DE880DE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B415D3D-0DC0-44C5-BEB6-C15B65B9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7A4C33B-E00E-4295-BFD0-9A914874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4CB9968-873B-4D44-8993-38A0F472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6E1D231-C9AE-4439-A3FC-DDBCEB3F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CBD09E-D627-42D9-BDA8-540D4CED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1278D7E-70B6-470F-BD28-6CD21DBE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90400D1-D645-4345-B463-A5E3FC37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25D5B20-159B-471A-ACCF-F8DC4C19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99A5192-145C-4984-B5FA-02E5FB65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1ADE512-1A02-4B4A-A91C-6E7DC459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4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A84FB4-C57A-41A2-8C52-24C7E4AC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44BA084-0FD3-4AA3-9241-BB4E8F7B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92D21E8-035B-40F0-B852-A4FB12504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08B4918-6E21-4876-8C79-5A4A12E52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D6DAEB5-879C-4C8B-B530-956DB4F7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9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E7DB13-0EE3-4131-B3B4-B477CF9ED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Система контроля версий </a:t>
            </a:r>
            <a:r>
              <a:rPr lang="ru-RU" sz="4400" dirty="0" err="1"/>
              <a:t>Git</a:t>
            </a:r>
            <a:r>
              <a:rPr lang="ru-RU" sz="4400" dirty="0"/>
              <a:t> </a:t>
            </a:r>
            <a:br>
              <a:rPr lang="ru-RU" sz="4400" dirty="0"/>
            </a:br>
            <a:r>
              <a:rPr lang="ru-RU" sz="4400" dirty="0"/>
              <a:t>в офисной и бытовой деятельности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3382DD5-921F-403B-876E-3109CE98A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ru-RU" dirty="0"/>
              <a:t>в конструкторском бюро и преподавательской деятельности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239B912-B068-413C-8F69-A0EE2507F65D}"/>
              </a:ext>
            </a:extLst>
          </p:cNvPr>
          <p:cNvSpPr txBox="1"/>
          <p:nvPr/>
        </p:nvSpPr>
        <p:spPr>
          <a:xfrm>
            <a:off x="9464512" y="5863473"/>
            <a:ext cx="255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Пуказов Я.Г.</a:t>
            </a:r>
          </a:p>
          <a:p>
            <a:r>
              <a:rPr lang="ru-RU" dirty="0" err="1"/>
              <a:t>инж</a:t>
            </a:r>
            <a:r>
              <a:rPr lang="ru-RU" dirty="0"/>
              <a:t>. конструктор </a:t>
            </a:r>
          </a:p>
          <a:p>
            <a:r>
              <a:rPr lang="ru-RU" dirty="0"/>
              <a:t>АО «Русская механика»</a:t>
            </a:r>
          </a:p>
        </p:txBody>
      </p:sp>
    </p:spTree>
    <p:extLst>
      <p:ext uri="{BB962C8B-B14F-4D97-AF65-F5344CB8AC3E}">
        <p14:creationId xmlns:p14="http://schemas.microsoft.com/office/powerpoint/2010/main" val="27540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543463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Git?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0" t="21702" r="6617" b="6030"/>
          <a:stretch/>
        </p:blipFill>
        <p:spPr>
          <a:xfrm>
            <a:off x="5917720" y="542859"/>
            <a:ext cx="5667556" cy="5726590"/>
          </a:xfrm>
        </p:spPr>
      </p:pic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909" y="953218"/>
            <a:ext cx="3932237" cy="5438955"/>
          </a:xfrm>
        </p:spPr>
        <p:txBody>
          <a:bodyPr/>
          <a:lstStyle/>
          <a:p>
            <a:r>
              <a:rPr lang="ru-RU" b="1" dirty="0" err="1"/>
              <a:t>Git</a:t>
            </a:r>
            <a:r>
              <a:rPr lang="ru-RU" dirty="0"/>
              <a:t> (произносится «гит») — </a:t>
            </a:r>
            <a:r>
              <a:rPr lang="ru-RU" dirty="0" smtClean="0"/>
              <a:t>это распределённая</a:t>
            </a:r>
            <a:r>
              <a:rPr lang="ru-RU" dirty="0"/>
              <a:t> система управления версиями. Проект был </a:t>
            </a:r>
            <a:r>
              <a:rPr lang="ru-RU" dirty="0" smtClean="0"/>
              <a:t>создан </a:t>
            </a:r>
            <a:r>
              <a:rPr lang="ru-RU" dirty="0" err="1" smtClean="0"/>
              <a:t>Линусом</a:t>
            </a:r>
            <a:r>
              <a:rPr lang="ru-RU" dirty="0" smtClean="0"/>
              <a:t> </a:t>
            </a:r>
            <a:r>
              <a:rPr lang="ru-RU" dirty="0" err="1" smtClean="0"/>
              <a:t>Торвальдсом</a:t>
            </a:r>
            <a:r>
              <a:rPr lang="ru-RU" dirty="0" smtClean="0"/>
              <a:t> для </a:t>
            </a:r>
            <a:r>
              <a:rPr lang="ru-RU" dirty="0"/>
              <a:t>управления разработкой </a:t>
            </a:r>
            <a:r>
              <a:rPr lang="en-US" dirty="0" smtClean="0"/>
              <a:t> </a:t>
            </a:r>
            <a:r>
              <a:rPr lang="ru-RU" dirty="0" smtClean="0"/>
              <a:t>ядра </a:t>
            </a:r>
            <a:r>
              <a:rPr lang="en-US" dirty="0" smtClean="0"/>
              <a:t>Linux</a:t>
            </a:r>
            <a:r>
              <a:rPr lang="ru-RU" dirty="0" smtClean="0"/>
              <a:t>, </a:t>
            </a:r>
            <a:r>
              <a:rPr lang="ru-RU" dirty="0"/>
              <a:t>первая версия выпущена 7 апреля 2005 года. На сегодняшний день его </a:t>
            </a:r>
            <a:r>
              <a:rPr lang="ru-RU" dirty="0" smtClean="0"/>
              <a:t>поддерживает</a:t>
            </a:r>
            <a:r>
              <a:rPr lang="en-US" dirty="0" smtClean="0"/>
              <a:t> </a:t>
            </a:r>
            <a:r>
              <a:rPr lang="ru-RU" dirty="0" err="1" smtClean="0"/>
              <a:t>Джунио</a:t>
            </a:r>
            <a:r>
              <a:rPr lang="ru-RU" dirty="0" smtClean="0"/>
              <a:t> </a:t>
            </a:r>
            <a:r>
              <a:rPr lang="ru-RU" dirty="0" err="1" smtClean="0"/>
              <a:t>Хамано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7" name="Picture 3" descr="C:\Users\pukazov_yag\Downloads\scale_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18" y="2829028"/>
            <a:ext cx="2114270" cy="26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ukazov_yag\Downloads\LinuxCon_Europe_Linus_Torvalds_03_(cropped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4" y="2829029"/>
            <a:ext cx="1900623" cy="26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726218" y="5481456"/>
            <a:ext cx="13586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/>
              <a:t>Джунио</a:t>
            </a:r>
            <a:r>
              <a:rPr lang="ru-RU" sz="1100" dirty="0"/>
              <a:t> </a:t>
            </a:r>
            <a:r>
              <a:rPr lang="ru-RU" sz="1100" dirty="0" err="1"/>
              <a:t>Хамано</a:t>
            </a:r>
            <a:endParaRPr lang="ru-RU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25594" y="5470457"/>
            <a:ext cx="13586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 smtClean="0"/>
              <a:t>Линус</a:t>
            </a:r>
            <a:r>
              <a:rPr lang="ru-RU" sz="1100" dirty="0" smtClean="0"/>
              <a:t> </a:t>
            </a:r>
            <a:r>
              <a:rPr lang="ru-RU" sz="1100" dirty="0" err="1" smtClean="0"/>
              <a:t>Торвальдс</a:t>
            </a:r>
            <a:endParaRPr lang="ru-RU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704824" y="5746229"/>
            <a:ext cx="462459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/>
              <a:t>Немного истории</a:t>
            </a:r>
          </a:p>
          <a:p>
            <a:r>
              <a:rPr lang="ru-RU" sz="1200" i="1" dirty="0"/>
              <a:t>3 апреля 2005 года: начало разработки</a:t>
            </a:r>
          </a:p>
          <a:p>
            <a:r>
              <a:rPr lang="ru-RU" sz="1200" i="1" dirty="0"/>
              <a:t>6 апреля 2005: первый релиз</a:t>
            </a:r>
          </a:p>
          <a:p>
            <a:r>
              <a:rPr lang="ru-RU" sz="1200" i="1" dirty="0"/>
              <a:t>7 апреля 2005: разработка </a:t>
            </a:r>
            <a:r>
              <a:rPr lang="ru-RU" sz="1200" i="1" dirty="0" err="1"/>
              <a:t>git</a:t>
            </a:r>
            <a:r>
              <a:rPr lang="ru-RU" sz="1200" i="1" dirty="0"/>
              <a:t> осуществляется самостоятельно.</a:t>
            </a:r>
          </a:p>
          <a:p>
            <a:r>
              <a:rPr lang="ru-RU" sz="1200" i="1" dirty="0"/>
              <a:t>26 июля 2005: </a:t>
            </a:r>
            <a:r>
              <a:rPr lang="ru-RU" sz="1200" i="1" dirty="0" err="1"/>
              <a:t>Джунио</a:t>
            </a:r>
            <a:r>
              <a:rPr lang="ru-RU" sz="1200" i="1" dirty="0"/>
              <a:t> </a:t>
            </a:r>
            <a:r>
              <a:rPr lang="ru-RU" sz="1200" i="1" dirty="0" err="1"/>
              <a:t>Хамано</a:t>
            </a:r>
            <a:r>
              <a:rPr lang="ru-RU" sz="1200" i="1" dirty="0"/>
              <a:t> назначен новым </a:t>
            </a:r>
            <a:r>
              <a:rPr lang="ru-RU" sz="1200" i="1" dirty="0" smtClean="0"/>
              <a:t>сопровождающим</a:t>
            </a:r>
            <a:endParaRPr lang="ru-RU" sz="1200" i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51229" y="51759"/>
            <a:ext cx="2777708" cy="15958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tx1"/>
              </a:solidFill>
            </a:endParaRPr>
          </a:p>
          <a:p>
            <a:r>
              <a:rPr lang="ru-RU" sz="1200" dirty="0" smtClean="0">
                <a:solidFill>
                  <a:schemeClr val="tx1"/>
                </a:solidFill>
              </a:rPr>
              <a:t>Если </a:t>
            </a:r>
            <a:r>
              <a:rPr lang="ru-RU" sz="1200" dirty="0">
                <a:solidFill>
                  <a:schemeClr val="tx1"/>
                </a:solidFill>
              </a:rPr>
              <a:t>по-русски, то это программа, которая позволяет  фиксировать и отслеживать все изменения в каком либо проекте на компьютере. </a:t>
            </a:r>
          </a:p>
          <a:p>
            <a:r>
              <a:rPr lang="ru-RU" sz="1200" dirty="0">
                <a:solidFill>
                  <a:schemeClr val="tx1"/>
                </a:solidFill>
              </a:rPr>
              <a:t>При чем не важно, что это: С-код, чертежи КОМПАС-3D или </a:t>
            </a:r>
          </a:p>
          <a:p>
            <a:r>
              <a:rPr lang="ru-RU" sz="1200" dirty="0">
                <a:solidFill>
                  <a:schemeClr val="tx1"/>
                </a:solidFill>
              </a:rPr>
              <a:t>модели </a:t>
            </a:r>
            <a:r>
              <a:rPr lang="ru-RU" sz="1200" dirty="0" err="1">
                <a:solidFill>
                  <a:schemeClr val="tx1"/>
                </a:solidFill>
              </a:rPr>
              <a:t>Simulink</a:t>
            </a:r>
            <a:r>
              <a:rPr lang="ru-RU" sz="1200" dirty="0"/>
              <a:t>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7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9177" y="293299"/>
            <a:ext cx="113954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</a:t>
            </a:r>
            <a:r>
              <a:rPr lang="ru-RU" sz="3200" dirty="0" smtClean="0"/>
              <a:t> </a:t>
            </a:r>
            <a:r>
              <a:rPr lang="ru-RU" sz="3200" dirty="0"/>
              <a:t>созданию </a:t>
            </a:r>
            <a:r>
              <a:rPr lang="ru-RU" sz="3200" dirty="0" err="1" smtClean="0"/>
              <a:t>Git</a:t>
            </a:r>
            <a:r>
              <a:rPr lang="ru-RU" sz="3200" dirty="0" smtClean="0"/>
              <a:t> привели неудовлетворительные </a:t>
            </a:r>
            <a:r>
              <a:rPr lang="ru-RU" sz="3200" dirty="0"/>
              <a:t>результаты использования ранее доступных систем контроля версий для управления </a:t>
            </a:r>
            <a:r>
              <a:rPr lang="ru-RU" sz="3200" dirty="0" smtClean="0"/>
              <a:t>распределенной </a:t>
            </a:r>
            <a:r>
              <a:rPr lang="ru-RU" sz="3200" dirty="0"/>
              <a:t>разработкой ядра </a:t>
            </a:r>
            <a:r>
              <a:rPr lang="ru-RU" sz="3200" dirty="0" err="1"/>
              <a:t>Linux</a:t>
            </a:r>
            <a:r>
              <a:rPr lang="ru-RU" sz="3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682" y="2077924"/>
            <a:ext cx="45809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История развития </a:t>
            </a:r>
            <a:r>
              <a:rPr lang="en-US" b="1" dirty="0" smtClean="0"/>
              <a:t>VCS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sz="1600" i="1" dirty="0"/>
              <a:t>Version Control </a:t>
            </a:r>
            <a:r>
              <a:rPr lang="en-US" sz="1600" i="1" dirty="0" smtClean="0"/>
              <a:t>System</a:t>
            </a:r>
            <a:r>
              <a:rPr lang="ru-RU" sz="1600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b="1" dirty="0"/>
              <a:t>1972: </a:t>
            </a:r>
            <a:r>
              <a:rPr lang="en-US" sz="1400" dirty="0" smtClean="0"/>
              <a:t>SCSS (</a:t>
            </a:r>
            <a:r>
              <a:rPr lang="en-US" sz="1400" dirty="0"/>
              <a:t>Source Code Control </a:t>
            </a:r>
            <a:r>
              <a:rPr lang="en-US" sz="1400" dirty="0" smtClean="0"/>
              <a:t>System)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 smtClean="0"/>
              <a:t>1982</a:t>
            </a:r>
            <a:r>
              <a:rPr lang="en-US" sz="1400" b="1" dirty="0"/>
              <a:t>: </a:t>
            </a:r>
            <a:r>
              <a:rPr lang="en-US" sz="1400" dirty="0" smtClean="0"/>
              <a:t>RCS </a:t>
            </a:r>
            <a:r>
              <a:rPr lang="ru-RU" sz="1400" dirty="0" smtClean="0"/>
              <a:t>(</a:t>
            </a:r>
            <a:r>
              <a:rPr lang="en-US" sz="1400" dirty="0"/>
              <a:t>Revision Control </a:t>
            </a:r>
            <a:r>
              <a:rPr lang="en-US" sz="1400" dirty="0" smtClean="0"/>
              <a:t>System</a:t>
            </a:r>
            <a:r>
              <a:rPr lang="ru-RU" sz="1400" dirty="0" smtClean="0"/>
              <a:t>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 smtClean="0"/>
              <a:t>1986</a:t>
            </a:r>
            <a:r>
              <a:rPr lang="en-US" sz="1400" b="1" dirty="0"/>
              <a:t>: </a:t>
            </a:r>
            <a:r>
              <a:rPr lang="en-US" sz="1400" dirty="0" smtClean="0"/>
              <a:t>CVS (</a:t>
            </a:r>
            <a:r>
              <a:rPr lang="en-US" sz="1400" dirty="0"/>
              <a:t>Concurrent Versions </a:t>
            </a:r>
            <a:r>
              <a:rPr lang="en-US" sz="1400" dirty="0" smtClean="0"/>
              <a:t>System)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2001:</a:t>
            </a:r>
            <a:r>
              <a:rPr lang="en-US" sz="1400" dirty="0"/>
              <a:t> </a:t>
            </a:r>
            <a:r>
              <a:rPr lang="en-US" sz="1400" dirty="0" err="1"/>
              <a:t>BitKeeper</a:t>
            </a:r>
            <a:r>
              <a:rPr lang="en-US" sz="1400" dirty="0"/>
              <a:t>, GNU Arch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2002: </a:t>
            </a:r>
            <a:r>
              <a:rPr lang="en-US" sz="1400" dirty="0" smtClean="0"/>
              <a:t>SVN(Subversion),</a:t>
            </a:r>
            <a:r>
              <a:rPr lang="en-US" sz="1400" dirty="0"/>
              <a:t> </a:t>
            </a:r>
            <a:r>
              <a:rPr lang="en-US" sz="1400" dirty="0" smtClean="0"/>
              <a:t> </a:t>
            </a:r>
            <a:r>
              <a:rPr lang="en-US" sz="1400" dirty="0" err="1" smtClean="0"/>
              <a:t>Darcs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2003: </a:t>
            </a:r>
            <a:r>
              <a:rPr lang="en-US" sz="1400" dirty="0"/>
              <a:t>Monotone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2005:</a:t>
            </a:r>
            <a:r>
              <a:rPr lang="en-US" sz="1400" dirty="0"/>
              <a:t> </a:t>
            </a:r>
            <a:r>
              <a:rPr lang="en-US" sz="1400" dirty="0" err="1"/>
              <a:t>Git</a:t>
            </a:r>
            <a:r>
              <a:rPr lang="en-US" sz="1400" dirty="0"/>
              <a:t>, Mercurial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2007:</a:t>
            </a:r>
            <a:r>
              <a:rPr lang="en-US" sz="1400" dirty="0"/>
              <a:t> </a:t>
            </a:r>
            <a:r>
              <a:rPr lang="en-US" sz="1400" dirty="0" smtClean="0"/>
              <a:t>Bazaar</a:t>
            </a:r>
            <a:endParaRPr lang="en-US" sz="1400" dirty="0"/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327803" y="4597880"/>
            <a:ext cx="162176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5386" y="2069992"/>
            <a:ext cx="67821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2024 </a:t>
            </a:r>
            <a:r>
              <a:rPr lang="ru-RU" dirty="0" smtClean="0"/>
              <a:t>На сегодняшний день,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– это самая распространенная система контроля </a:t>
            </a:r>
            <a:r>
              <a:rPr lang="ru-RU" dirty="0" smtClean="0"/>
              <a:t>версий!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en-US" sz="1400" dirty="0" err="1" smtClean="0"/>
              <a:t>Git</a:t>
            </a:r>
            <a:r>
              <a:rPr lang="ru-RU" sz="1400" dirty="0" smtClean="0"/>
              <a:t> </a:t>
            </a:r>
            <a:r>
              <a:rPr lang="ru-RU" sz="1400" dirty="0"/>
              <a:t>– это основополагающий инструмент для командной разработки. </a:t>
            </a:r>
            <a:br>
              <a:rPr lang="ru-RU" sz="1400" dirty="0"/>
            </a:br>
            <a:endParaRPr lang="ru-RU" sz="1400" dirty="0"/>
          </a:p>
          <a:p>
            <a:r>
              <a:rPr lang="ru-RU" sz="1400" dirty="0"/>
              <a:t>Благодаря </a:t>
            </a:r>
            <a:r>
              <a:rPr lang="en-US" sz="1400" dirty="0" err="1" smtClean="0"/>
              <a:t>Git</a:t>
            </a:r>
            <a:r>
              <a:rPr lang="ru-RU" sz="1400" dirty="0" smtClean="0"/>
              <a:t> </a:t>
            </a:r>
            <a:r>
              <a:rPr lang="ru-RU" sz="1400" dirty="0"/>
              <a:t>вся команда знает, когда каждая строчка </a:t>
            </a:r>
            <a:r>
              <a:rPr lang="ru-RU" sz="1400" dirty="0" smtClean="0"/>
              <a:t>кода</a:t>
            </a:r>
            <a:r>
              <a:rPr lang="en-US" sz="1400" dirty="0"/>
              <a:t> </a:t>
            </a:r>
            <a:r>
              <a:rPr lang="ru-RU" sz="1400" dirty="0" smtClean="0"/>
              <a:t>или файл появился, </a:t>
            </a:r>
            <a:r>
              <a:rPr lang="ru-RU" sz="1400" dirty="0"/>
              <a:t>кто </a:t>
            </a:r>
            <a:r>
              <a:rPr lang="ru-RU" sz="1400" dirty="0" smtClean="0"/>
              <a:t>его </a:t>
            </a:r>
            <a:r>
              <a:rPr lang="ru-RU" sz="1400" dirty="0"/>
              <a:t>изменил и с какой целью. Гит хранит полную эволюцию проекта от первой </a:t>
            </a:r>
            <a:r>
              <a:rPr lang="ru-RU" sz="1400" dirty="0" smtClean="0"/>
              <a:t>строки кода или файла </a:t>
            </a:r>
            <a:r>
              <a:rPr lang="ru-RU" sz="1400" dirty="0"/>
              <a:t>до текущего состояния. </a:t>
            </a:r>
            <a:r>
              <a:rPr lang="ru-RU" sz="1400" dirty="0" smtClean="0"/>
              <a:t>Благодаря чему, это позволяет </a:t>
            </a:r>
            <a:r>
              <a:rPr lang="ru-RU" sz="1400" dirty="0"/>
              <a:t>безопасно экспериментировать с кодом </a:t>
            </a:r>
            <a:r>
              <a:rPr lang="ru-RU" sz="1400" dirty="0" smtClean="0"/>
              <a:t>файлов </a:t>
            </a:r>
            <a:r>
              <a:rPr lang="ru-RU" sz="1400" dirty="0"/>
              <a:t>проекта и откатывать изменения, если что-то пошло не так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100202" y="4321832"/>
            <a:ext cx="3994031" cy="17252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Сомневаетесь? </a:t>
            </a:r>
            <a:r>
              <a:rPr lang="ru-RU" sz="1200" dirty="0">
                <a:solidFill>
                  <a:schemeClr val="tx1"/>
                </a:solidFill>
              </a:rPr>
              <a:t>Тогда </a:t>
            </a:r>
            <a:r>
              <a:rPr lang="ru-RU" sz="1200" dirty="0" smtClean="0">
                <a:solidFill>
                  <a:schemeClr val="tx1"/>
                </a:solidFill>
              </a:rPr>
              <a:t>попробуйте </a:t>
            </a:r>
            <a:r>
              <a:rPr lang="ru-RU" sz="1200" dirty="0">
                <a:solidFill>
                  <a:schemeClr val="tx1"/>
                </a:solidFill>
              </a:rPr>
              <a:t>отправить свой проект коллеге </a:t>
            </a:r>
            <a:r>
              <a:rPr lang="ru-RU" sz="1200" dirty="0" smtClean="0">
                <a:solidFill>
                  <a:schemeClr val="tx1"/>
                </a:solidFill>
              </a:rPr>
              <a:t>или товарищу по </a:t>
            </a:r>
            <a:r>
              <a:rPr lang="ru-RU" sz="1200" dirty="0">
                <a:solidFill>
                  <a:schemeClr val="tx1"/>
                </a:solidFill>
              </a:rPr>
              <a:t>почте. Потом получи его версию и попробуй понять, что изменилось. Внеси свои доработки и отправь снова… А потом попытайся понять, в каком </a:t>
            </a:r>
            <a:r>
              <a:rPr lang="ru-RU" sz="1200" dirty="0" err="1">
                <a:solidFill>
                  <a:schemeClr val="tx1"/>
                </a:solidFill>
              </a:rPr>
              <a:t>имейле</a:t>
            </a:r>
            <a:r>
              <a:rPr lang="ru-RU" sz="1200" dirty="0">
                <a:solidFill>
                  <a:schemeClr val="tx1"/>
                </a:solidFill>
              </a:rPr>
              <a:t> впервые возник баг, и кто его отправлял. В итоге </a:t>
            </a:r>
            <a:r>
              <a:rPr lang="ru-RU" sz="1200" dirty="0" smtClean="0">
                <a:solidFill>
                  <a:schemeClr val="tx1"/>
                </a:solidFill>
              </a:rPr>
              <a:t>вы </a:t>
            </a:r>
            <a:r>
              <a:rPr lang="ru-RU" sz="1200" dirty="0">
                <a:solidFill>
                  <a:schemeClr val="tx1"/>
                </a:solidFill>
              </a:rPr>
              <a:t>все </a:t>
            </a:r>
            <a:r>
              <a:rPr lang="ru-RU" sz="1200" dirty="0" smtClean="0">
                <a:solidFill>
                  <a:schemeClr val="tx1"/>
                </a:solidFill>
              </a:rPr>
              <a:t>проклянете </a:t>
            </a:r>
            <a:r>
              <a:rPr lang="ru-RU" sz="1200" dirty="0">
                <a:solidFill>
                  <a:schemeClr val="tx1"/>
                </a:solidFill>
              </a:rPr>
              <a:t>и </a:t>
            </a:r>
            <a:r>
              <a:rPr lang="ru-RU" sz="1200" dirty="0" smtClean="0">
                <a:solidFill>
                  <a:schemeClr val="tx1"/>
                </a:solidFill>
              </a:rPr>
              <a:t>решите </a:t>
            </a:r>
            <a:r>
              <a:rPr lang="ru-RU" sz="1200" dirty="0">
                <a:solidFill>
                  <a:schemeClr val="tx1"/>
                </a:solidFill>
              </a:rPr>
              <a:t>работать </a:t>
            </a:r>
            <a:r>
              <a:rPr lang="ru-RU" sz="1200" dirty="0" smtClean="0">
                <a:solidFill>
                  <a:schemeClr val="tx1"/>
                </a:solidFill>
              </a:rPr>
              <a:t>одни. </a:t>
            </a:r>
            <a:r>
              <a:rPr lang="ru-RU" sz="1200" dirty="0">
                <a:solidFill>
                  <a:schemeClr val="tx1"/>
                </a:solidFill>
              </a:rPr>
              <a:t>Ну или </a:t>
            </a:r>
            <a:r>
              <a:rPr lang="ru-RU" sz="1200" dirty="0" smtClean="0">
                <a:solidFill>
                  <a:schemeClr val="tx1"/>
                </a:solidFill>
              </a:rPr>
              <a:t>захотите </a:t>
            </a:r>
            <a:r>
              <a:rPr lang="ru-RU" sz="1200" dirty="0">
                <a:solidFill>
                  <a:schemeClr val="tx1"/>
                </a:solidFill>
              </a:rPr>
              <a:t>освоить систему контроля версий!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ukazov_yag\Downloads\scale_1200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36" y="4501427"/>
            <a:ext cx="3579963" cy="213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3714131" y="6151116"/>
            <a:ext cx="2440969" cy="7068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Благодаря гиту, над ядром </a:t>
            </a:r>
            <a:r>
              <a:rPr lang="ru-RU" sz="1200" dirty="0" err="1">
                <a:solidFill>
                  <a:schemeClr val="tx1"/>
                </a:solidFill>
              </a:rPr>
              <a:t>Linux</a:t>
            </a:r>
            <a:r>
              <a:rPr lang="ru-RU" sz="1200" dirty="0" smtClean="0">
                <a:solidFill>
                  <a:schemeClr val="tx1"/>
                </a:solidFill>
              </a:rPr>
              <a:t>,  </a:t>
            </a:r>
            <a:r>
              <a:rPr lang="ru-RU" sz="1200" dirty="0">
                <a:solidFill>
                  <a:schemeClr val="tx1"/>
                </a:solidFill>
              </a:rPr>
              <a:t>поработало уже 12000 человек со всего мира.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еще бывают системы контроля версий?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6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Почему </a:t>
            </a:r>
            <a:r>
              <a:rPr lang="en-US" dirty="0"/>
              <a:t>Git </a:t>
            </a:r>
            <a:r>
              <a:rPr lang="ru-RU" dirty="0"/>
              <a:t>так популярен среди разработчиков ПО?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9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48649" cy="1600200"/>
          </a:xfrm>
        </p:spPr>
        <p:txBody>
          <a:bodyPr>
            <a:noAutofit/>
          </a:bodyPr>
          <a:lstStyle/>
          <a:p>
            <a:r>
              <a:rPr lang="ru-RU" dirty="0"/>
              <a:t>Как можно использовать </a:t>
            </a:r>
            <a:r>
              <a:rPr lang="en-US" dirty="0"/>
              <a:t>Git </a:t>
            </a:r>
            <a:r>
              <a:rPr lang="ru-RU" dirty="0"/>
              <a:t>в повседневной и бытовой деятельности?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42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90431" cy="1600200"/>
          </a:xfrm>
        </p:spPr>
        <p:txBody>
          <a:bodyPr>
            <a:noAutofit/>
          </a:bodyPr>
          <a:lstStyle/>
          <a:p>
            <a:r>
              <a:rPr lang="ru-RU" dirty="0"/>
              <a:t>Как мы используем </a:t>
            </a:r>
            <a:r>
              <a:rPr lang="en-US" dirty="0"/>
              <a:t>Git </a:t>
            </a:r>
            <a:r>
              <a:rPr lang="ru-RU" dirty="0"/>
              <a:t>в конструкторском бюро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63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использовать </a:t>
            </a:r>
            <a:r>
              <a:rPr lang="en-US" dirty="0"/>
              <a:t>Git </a:t>
            </a:r>
            <a:r>
              <a:rPr lang="ru-RU" dirty="0"/>
              <a:t>в преподавательской деятельности?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492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256</Words>
  <Application>Microsoft Office PowerPoint</Application>
  <PresentationFormat>Произвольный</PresentationFormat>
  <Paragraphs>38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Система контроля версий Git  в офисной и бытовой деятельности</vt:lpstr>
      <vt:lpstr>Что такое Git?</vt:lpstr>
      <vt:lpstr>Презентация PowerPoint</vt:lpstr>
      <vt:lpstr>Какие еще бывают системы контроля версий?</vt:lpstr>
      <vt:lpstr>Почему Git так популярен среди разработчиков ПО?</vt:lpstr>
      <vt:lpstr>Как можно использовать Git в повседневной и бытовой деятельности?</vt:lpstr>
      <vt:lpstr>Как мы используем Git в конструкторском бюро</vt:lpstr>
      <vt:lpstr>Как использовать Git в преподавательской деятельности?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бытового контроля версий с помощью Git</dc:title>
  <dc:creator>Ярослав Пуказов</dc:creator>
  <cp:lastModifiedBy>ПУКАЗОВ ЯРОСЛАВ ГЕННАДЬЕВИЧ</cp:lastModifiedBy>
  <cp:revision>21</cp:revision>
  <dcterms:created xsi:type="dcterms:W3CDTF">2024-02-12T17:50:21Z</dcterms:created>
  <dcterms:modified xsi:type="dcterms:W3CDTF">2024-02-13T11:58:16Z</dcterms:modified>
</cp:coreProperties>
</file>