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16405-B1F8-4CB3-B4EF-6D572229795C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5884-A36D-4A73-BD66-80FFFE698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8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FD91C-B533-488C-95D9-EDA1B233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25300A-509F-439A-A059-6650C5852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D3E71-DAED-4B56-BA6B-B8BCCB69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943E9A-0314-4DA1-B491-3A59252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6ABC50-D6C3-4BF9-B44C-2913A7AB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06A23-10B1-413B-8F2D-95439A80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54E4F1-9732-4CB9-BC7E-0AA965A4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D374D-3053-4BEE-AEC2-F740B5DC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E03C1-E5F5-4227-B943-248731FE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107A9-416C-417A-B829-8FE18C17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4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E715DB-BEB4-4F3E-9CC8-4EA7045D1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D0765E-FE08-4C22-B2B0-628F79501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909BA-1324-4FAA-BE8E-A786553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AC16C-CD27-46AE-9F17-916613F6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FA05F-32CB-4F29-8D2F-1D315E9D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0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23E3D-DE8A-45BB-9737-B1DD5600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818E6-402A-47F0-BFC5-C08AF567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61468-92AE-4AAC-940B-D702C5E9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75746A-188D-4E20-9D16-B9FB1A94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D9066-E808-43C5-B7FD-6738286D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3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BEC7-5451-4C6C-8AF9-701EDCBA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F58DF-AE14-49E8-BE6E-08D676B3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A1771-B3BC-44A3-A71B-82BE8EF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F9CCA-875D-4564-BD9D-E9145CFF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D30511-8E90-4D68-900C-5E003010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F65D-C4F7-4876-BB55-1E705064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5BF40-5C2F-4030-A183-59A2F0982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AEC0FC-868E-4A41-B46A-74D66B9E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CB2E59-7A37-4887-BADE-9E27E225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D056A3-BB38-4882-9A28-C519F946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424F73-AC04-4B06-8C5D-35B72650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6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1487-4A25-4EF3-8D1E-545B49D6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955F8-F607-456D-B90F-D13C5542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FE0353-D278-4F66-BD6E-AD6E18DD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F909DC-E217-47CE-B143-C70227F5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6B088C-340B-410F-97C5-20CD8D36B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47A814-FA92-42FF-AC9B-13E59158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190B88-3502-4305-A3F3-C738F04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4379C6-4E54-416E-978B-7D6B6EF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7F35A-8955-4948-B603-FFD12257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593B58-D359-4C11-A6BD-71243724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A037BB-1D72-47FC-B084-37307FC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1004DD-696E-4589-8A48-0366F17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5A99F8-201E-45AB-95E5-8BFF5041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A62162-83AD-443C-8E04-08D8C4A8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7E1679-B144-4B01-9095-A304318C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F6EC2-2B12-453A-BFD6-4F958755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790B8-EF27-48F3-87A9-1DE880DE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15D3D-0DC0-44C5-BEB6-C15B65B9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4C33B-E00E-4295-BFD0-9A914874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B9968-873B-4D44-8993-38A0F472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E1D231-C9AE-4439-A3FC-DDBCEB3F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BD09E-D627-42D9-BDA8-540D4CED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278D7E-70B6-470F-BD28-6CD21DBE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400D1-D645-4345-B463-A5E3FC37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5D5B20-159B-471A-ACCF-F8DC4C19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A5192-145C-4984-B5FA-02E5FB65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DE512-1A02-4B4A-A91C-6E7DC459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84FB4-C57A-41A2-8C52-24C7E4AC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4BA084-0FD3-4AA3-9241-BB4E8F7B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21E8-035B-40F0-B852-A4FB12504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341DE-52A3-4960-A4E4-E0B9B47337F2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8B4918-6E21-4876-8C79-5A4A12E5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AEB5-879C-4C8B-B530-956DB4F7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7DB13-0EE3-4131-B3B4-B477CF9ED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Система контроля версий </a:t>
            </a:r>
            <a:r>
              <a:rPr lang="ru-RU" sz="4400" dirty="0" err="1"/>
              <a:t>Git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ru-RU" sz="4400" dirty="0"/>
              <a:t>в офисной и бытовой деятельности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382DD5-921F-403B-876E-3109CE98A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ru-RU" dirty="0"/>
              <a:t>в конструкторском бюро и преподавательской деятельности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9B912-B068-413C-8F69-A0EE2507F65D}"/>
              </a:ext>
            </a:extLst>
          </p:cNvPr>
          <p:cNvSpPr txBox="1"/>
          <p:nvPr/>
        </p:nvSpPr>
        <p:spPr>
          <a:xfrm>
            <a:off x="9464512" y="5863473"/>
            <a:ext cx="255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Пуказов Я.Г.</a:t>
            </a:r>
          </a:p>
          <a:p>
            <a:r>
              <a:rPr lang="ru-RU" dirty="0" err="1"/>
              <a:t>инж</a:t>
            </a:r>
            <a:r>
              <a:rPr lang="ru-RU" dirty="0"/>
              <a:t>. конструктор </a:t>
            </a:r>
          </a:p>
          <a:p>
            <a:r>
              <a:rPr lang="ru-RU" dirty="0"/>
              <a:t>АО «Русская механика»</a:t>
            </a:r>
          </a:p>
        </p:txBody>
      </p:sp>
    </p:spTree>
    <p:extLst>
      <p:ext uri="{BB962C8B-B14F-4D97-AF65-F5344CB8AC3E}">
        <p14:creationId xmlns:p14="http://schemas.microsoft.com/office/powerpoint/2010/main" val="275408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Git?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еще бывают системы контроля версий?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60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</a:t>
            </a:r>
            <a:r>
              <a:rPr lang="en-US" dirty="0"/>
              <a:t>Git </a:t>
            </a:r>
            <a:r>
              <a:rPr lang="ru-RU" dirty="0"/>
              <a:t>так популярен среди разработчиков ПО?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92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48649" cy="1600200"/>
          </a:xfrm>
        </p:spPr>
        <p:txBody>
          <a:bodyPr>
            <a:noAutofit/>
          </a:bodyPr>
          <a:lstStyle/>
          <a:p>
            <a:r>
              <a:rPr lang="ru-RU" dirty="0"/>
              <a:t>Как можно использовать </a:t>
            </a:r>
            <a:r>
              <a:rPr lang="en-US" dirty="0"/>
              <a:t>Git </a:t>
            </a:r>
            <a:r>
              <a:rPr lang="ru-RU" dirty="0"/>
              <a:t>в повседневной и бытовой деятельности?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42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90431" cy="1600200"/>
          </a:xfrm>
        </p:spPr>
        <p:txBody>
          <a:bodyPr>
            <a:noAutofit/>
          </a:bodyPr>
          <a:lstStyle/>
          <a:p>
            <a:r>
              <a:rPr lang="ru-RU" dirty="0"/>
              <a:t>Как мы используем </a:t>
            </a:r>
            <a:r>
              <a:rPr lang="en-US" dirty="0"/>
              <a:t>Git </a:t>
            </a:r>
            <a:r>
              <a:rPr lang="ru-RU" dirty="0"/>
              <a:t>в конструкторском бюро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63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использовать </a:t>
            </a:r>
            <a:r>
              <a:rPr lang="en-US" dirty="0"/>
              <a:t>Git </a:t>
            </a:r>
            <a:r>
              <a:rPr lang="ru-RU" dirty="0"/>
              <a:t>в преподавательской деятельности?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49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Система контроля версий Git  в офисной и бытовой деятельности</vt:lpstr>
      <vt:lpstr>Что такое Git?</vt:lpstr>
      <vt:lpstr>Какие еще бывают системы контроля версий?</vt:lpstr>
      <vt:lpstr>Почему Git так популярен среди разработчиков ПО?</vt:lpstr>
      <vt:lpstr>Как можно использовать Git в повседневной и бытовой деятельности?</vt:lpstr>
      <vt:lpstr>Как мы используем Git в конструкторском бюро</vt:lpstr>
      <vt:lpstr>Как использовать Git в преподавательской деятельности?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бытового контроля версий с помощью Git</dc:title>
  <dc:creator>Ярослав Пуказов</dc:creator>
  <cp:lastModifiedBy>Ярослав Пуказов</cp:lastModifiedBy>
  <cp:revision>8</cp:revision>
  <dcterms:created xsi:type="dcterms:W3CDTF">2024-02-12T17:50:21Z</dcterms:created>
  <dcterms:modified xsi:type="dcterms:W3CDTF">2024-02-12T18:26:53Z</dcterms:modified>
</cp:coreProperties>
</file>