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1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23B39-D965-4152-BD71-104BDB852C8B}" type="slidenum">
              <a:rPr lang="ru-RU" smtClean="0"/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23B39-D965-4152-BD71-104BDB852C8B}" type="slidenum">
              <a:rPr lang="ru-RU" smtClean="0"/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1976D8-DAB6-444C-B6A2-45C5004B5FF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23B39-D965-4152-BD71-104BDB852C8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Калькулятор Молярной Массы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Карпенко Ярослав Х-71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1.Придумать заготовку для проекта</a:t>
            </a:r>
            <a:endParaRPr lang="ru-RU" dirty="0" smtClean="0"/>
          </a:p>
          <a:p>
            <a:r>
              <a:rPr lang="ru-RU" dirty="0" smtClean="0"/>
              <a:t>2. Написать основной код для расчета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3. Приготовить презентацию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Актуальность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</a:t>
            </a:r>
            <a:r>
              <a:rPr lang="en-US" altLang="en-US"/>
              <a:t>роект востребован в нынешнее время, как для начинающих химиков а также профессиональных для облегчения расчёта Молярной массы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Алгоритм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0915" y="2014220"/>
            <a:ext cx="4329430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Бизнес модель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Проект абсолютно бесплатный как для начинающих химиков так и для профессиональных .</a:t>
            </a:r>
            <a:endParaRPr lang="ru-RU" altLang="en-US"/>
          </a:p>
          <a:p>
            <a:r>
              <a:rPr lang="ru-RU" altLang="en-US"/>
              <a:t>Проект создан для образовательных целей. </a:t>
            </a:r>
            <a:r>
              <a:rPr lang="en-US" altLang="en-US"/>
              <a:t>B to G.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Основно</a:t>
            </a:r>
            <a:r>
              <a:rPr lang="ru-RU" dirty="0" smtClean="0"/>
              <a:t>й код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https://github.com/yaroslav-tatwole/proectinf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Будущее проекта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ru-RU" altLang="en-US"/>
              <a:t>Добавление кода для функционирования идеи через телеграмм бота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Калькулятор Молярной Массы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Карпенко Ярослав Х-71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0</TotalTime>
  <Words>635</Words>
  <Application>WPS Presentation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Garamond</vt:lpstr>
      <vt:lpstr>Century Gothic</vt:lpstr>
      <vt:lpstr>Microsoft YaHei</vt:lpstr>
      <vt:lpstr>Arial Unicode MS</vt:lpstr>
      <vt:lpstr>Calibri</vt:lpstr>
      <vt:lpstr>Savon</vt:lpstr>
      <vt:lpstr>Калькулятор Молярной Массы </vt:lpstr>
      <vt:lpstr>Цели и Задачи</vt:lpstr>
      <vt:lpstr>PowerPoint 演示文稿</vt:lpstr>
      <vt:lpstr>PowerPoint 演示文稿</vt:lpstr>
      <vt:lpstr>PowerPoint 演示文稿</vt:lpstr>
      <vt:lpstr>Основной код проекта</vt:lpstr>
      <vt:lpstr>PowerPoint 演示文稿</vt:lpstr>
      <vt:lpstr>Калькулятор Молярной Массы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Молярной Массы</dc:title>
  <dc:creator>Student</dc:creator>
  <cp:lastModifiedBy>Unicum_Students</cp:lastModifiedBy>
  <cp:revision>5</cp:revision>
  <dcterms:created xsi:type="dcterms:W3CDTF">2025-04-24T02:37:00Z</dcterms:created>
  <dcterms:modified xsi:type="dcterms:W3CDTF">2025-05-29T02:44:17Z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07D35DB8FC41478DA2EE40350D5EC3EA_12</vt:lpwstr>
  </property>
  <property fmtid="{D5CDD505-2E9C-101B-9397-08002B2CF9AE}" pid="3" name="KSOProductBuildVer">
    <vt:lpwstr>1033-12.2.0.21179</vt:lpwstr>
  </property>
</Properties>
</file>