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FD1976D8-DAB6-444C-B6A2-45C5004B5FF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FE23B39-D965-4152-BD71-104BDB852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20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76D8-DAB6-444C-B6A2-45C5004B5FF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3B39-D965-4152-BD71-104BDB852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34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76D8-DAB6-444C-B6A2-45C5004B5FF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3B39-D965-4152-BD71-104BDB852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40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76D8-DAB6-444C-B6A2-45C5004B5FF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3B39-D965-4152-BD71-104BDB852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293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FD1976D8-DAB6-444C-B6A2-45C5004B5FF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AFE23B39-D965-4152-BD71-104BDB852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814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76D8-DAB6-444C-B6A2-45C5004B5FF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3B39-D965-4152-BD71-104BDB852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8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76D8-DAB6-444C-B6A2-45C5004B5FF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3B39-D965-4152-BD71-104BDB852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16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76D8-DAB6-444C-B6A2-45C5004B5FF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3B39-D965-4152-BD71-104BDB852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58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76D8-DAB6-444C-B6A2-45C5004B5FF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23B39-D965-4152-BD71-104BDB852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48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76D8-DAB6-444C-B6A2-45C5004B5FF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E23B39-D965-4152-BD71-104BDB852C8B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9654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FD1976D8-DAB6-444C-B6A2-45C5004B5FF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E23B39-D965-4152-BD71-104BDB852C8B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175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D1976D8-DAB6-444C-B6A2-45C5004B5FF7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FE23B39-D965-4152-BD71-104BDB852C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27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aroslav-tatwole/proectMay/blob/main/222.p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smtClean="0"/>
              <a:t>Калькулятор Молярной Массы 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Карпенко Ярослав Х-71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773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1.Придумать заготовку для проекта</a:t>
            </a:r>
          </a:p>
          <a:p>
            <a:r>
              <a:rPr lang="ru-RU" dirty="0" smtClean="0"/>
              <a:t>2. Написать основной код для расчета</a:t>
            </a:r>
          </a:p>
          <a:p>
            <a:r>
              <a:rPr lang="ru-RU" dirty="0" smtClean="0"/>
              <a:t>3. Перенести в телеграмм бот </a:t>
            </a:r>
          </a:p>
          <a:p>
            <a:r>
              <a:rPr lang="ru-RU" dirty="0" smtClean="0"/>
              <a:t>4. Приготовить презентацию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04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Основно</a:t>
            </a:r>
            <a:r>
              <a:rPr lang="ru-RU" dirty="0" smtClean="0"/>
              <a:t>	й код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proectMay/222.py at main · </a:t>
            </a:r>
            <a:r>
              <a:rPr lang="en-US" dirty="0" err="1" smtClean="0">
                <a:hlinkClick r:id="rId2"/>
              </a:rPr>
              <a:t>yaroslav-tatwole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proectMay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082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Интерфейс калькулятора в </a:t>
            </a:r>
            <a:r>
              <a:rPr lang="ru-RU" dirty="0" err="1" smtClean="0"/>
              <a:t>тг</a:t>
            </a:r>
            <a:r>
              <a:rPr lang="ru-RU" dirty="0" smtClean="0"/>
              <a:t> боте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фото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45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 smtClean="0"/>
              <a:t>Калькулятор Молярной Массы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Карпенко Ярослав Х-71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2761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9</TotalTime>
  <Words>48</Words>
  <Application>Microsoft Office PowerPoint</Application>
  <PresentationFormat>Широкоэкранный</PresentationFormat>
  <Paragraphs>13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Century Gothic</vt:lpstr>
      <vt:lpstr>Garamond</vt:lpstr>
      <vt:lpstr>Savon</vt:lpstr>
      <vt:lpstr>Калькулятор Молярной Массы </vt:lpstr>
      <vt:lpstr>Цель и Задачи</vt:lpstr>
      <vt:lpstr>Основно й код проекта</vt:lpstr>
      <vt:lpstr>Интерфейс калькулятора в тг боте</vt:lpstr>
      <vt:lpstr>Калькулятор Молярной Массы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Молярной Массы</dc:title>
  <dc:creator>Student</dc:creator>
  <cp:lastModifiedBy>Student</cp:lastModifiedBy>
  <cp:revision>2</cp:revision>
  <dcterms:created xsi:type="dcterms:W3CDTF">2025-04-24T02:37:41Z</dcterms:created>
  <dcterms:modified xsi:type="dcterms:W3CDTF">2025-04-24T02:47:13Z</dcterms:modified>
</cp:coreProperties>
</file>