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B09AA2-A54D-8702-40E5-BC19382F1008}" v="161" dt="2024-09-16T07:40:47.8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uk-UA"/>
              <a:t>Зразок заголовка</a:t>
            </a:r>
          </a:p>
        </p:txBody>
      </p:sp>
      <p:sp>
        <p:nvSpPr>
          <p:cNvPr id="3" name="Пі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uk-UA"/>
              <a:t>Зразок підзаголовка</a:t>
            </a:r>
          </a:p>
        </p:txBody>
      </p:sp>
      <p:sp>
        <p:nvSpPr>
          <p:cNvPr id="4" name="Місце для дати 3"/>
          <p:cNvSpPr>
            <a:spLocks noGrp="1"/>
          </p:cNvSpPr>
          <p:nvPr>
            <p:ph type="dt" sz="half" idx="10"/>
          </p:nvPr>
        </p:nvSpPr>
        <p:spPr/>
        <p:txBody>
          <a:bodyPr/>
          <a:lstStyle/>
          <a:p>
            <a:fld id="{1A2F0B57-8E6A-4005-9EDD-D258F6CC94AB}" type="datetimeFigureOut">
              <a:rPr lang="uk-UA" smtClean="0"/>
              <a:t>16.09.2024</a:t>
            </a:fld>
            <a:endParaRPr lang="uk-UA"/>
          </a:p>
        </p:txBody>
      </p:sp>
      <p:sp>
        <p:nvSpPr>
          <p:cNvPr id="5" name="Місце для нижнього колонтитула 4"/>
          <p:cNvSpPr>
            <a:spLocks noGrp="1"/>
          </p:cNvSpPr>
          <p:nvPr>
            <p:ph type="ftr" sz="quarter" idx="11"/>
          </p:nvPr>
        </p:nvSpPr>
        <p:spPr/>
        <p:txBody>
          <a:bodyPr/>
          <a:lstStyle/>
          <a:p>
            <a:endParaRPr lang="uk-UA"/>
          </a:p>
        </p:txBody>
      </p:sp>
      <p:sp>
        <p:nvSpPr>
          <p:cNvPr id="6" name="Місце для номера слайда 5"/>
          <p:cNvSpPr>
            <a:spLocks noGrp="1"/>
          </p:cNvSpPr>
          <p:nvPr>
            <p:ph type="sldNum" sz="quarter" idx="12"/>
          </p:nvPr>
        </p:nvSpPr>
        <p:spPr/>
        <p:txBody>
          <a:bodyPr/>
          <a:lstStyle/>
          <a:p>
            <a:fld id="{6CB18C70-803E-428A-BAB3-289BE172EF8D}" type="slidenum">
              <a:rPr lang="uk-UA" smtClean="0"/>
              <a:t>‹#›</a:t>
            </a:fld>
            <a:endParaRPr lang="uk-UA"/>
          </a:p>
        </p:txBody>
      </p:sp>
    </p:spTree>
    <p:extLst>
      <p:ext uri="{BB962C8B-B14F-4D97-AF65-F5344CB8AC3E}">
        <p14:creationId xmlns:p14="http://schemas.microsoft.com/office/powerpoint/2010/main" val="45309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a:t>Зразок заголовка</a:t>
            </a:r>
          </a:p>
        </p:txBody>
      </p:sp>
      <p:sp>
        <p:nvSpPr>
          <p:cNvPr id="3" name="Місце для вертикального тексту 2"/>
          <p:cNvSpPr>
            <a:spLocks noGrp="1"/>
          </p:cNvSpPr>
          <p:nvPr>
            <p:ph type="body" orient="vert" idx="1"/>
          </p:nvPr>
        </p:nvSpPr>
        <p:spPr/>
        <p:txBody>
          <a:bodyPr vert="eaVert"/>
          <a:lstStyle/>
          <a:p>
            <a:pPr lvl="0"/>
            <a:r>
              <a:rPr lang="uk-UA"/>
              <a:t>Зразок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p:cNvSpPr>
            <a:spLocks noGrp="1"/>
          </p:cNvSpPr>
          <p:nvPr>
            <p:ph type="dt" sz="half" idx="10"/>
          </p:nvPr>
        </p:nvSpPr>
        <p:spPr/>
        <p:txBody>
          <a:bodyPr/>
          <a:lstStyle/>
          <a:p>
            <a:fld id="{1A2F0B57-8E6A-4005-9EDD-D258F6CC94AB}" type="datetimeFigureOut">
              <a:rPr lang="uk-UA" smtClean="0"/>
              <a:t>16.09.2024</a:t>
            </a:fld>
            <a:endParaRPr lang="uk-UA"/>
          </a:p>
        </p:txBody>
      </p:sp>
      <p:sp>
        <p:nvSpPr>
          <p:cNvPr id="5" name="Місце для нижнього колонтитула 4"/>
          <p:cNvSpPr>
            <a:spLocks noGrp="1"/>
          </p:cNvSpPr>
          <p:nvPr>
            <p:ph type="ftr" sz="quarter" idx="11"/>
          </p:nvPr>
        </p:nvSpPr>
        <p:spPr/>
        <p:txBody>
          <a:bodyPr/>
          <a:lstStyle/>
          <a:p>
            <a:endParaRPr lang="uk-UA"/>
          </a:p>
        </p:txBody>
      </p:sp>
      <p:sp>
        <p:nvSpPr>
          <p:cNvPr id="6" name="Місце для номера слайда 5"/>
          <p:cNvSpPr>
            <a:spLocks noGrp="1"/>
          </p:cNvSpPr>
          <p:nvPr>
            <p:ph type="sldNum" sz="quarter" idx="12"/>
          </p:nvPr>
        </p:nvSpPr>
        <p:spPr/>
        <p:txBody>
          <a:bodyPr/>
          <a:lstStyle/>
          <a:p>
            <a:fld id="{6CB18C70-803E-428A-BAB3-289BE172EF8D}" type="slidenum">
              <a:rPr lang="uk-UA" smtClean="0"/>
              <a:t>‹#›</a:t>
            </a:fld>
            <a:endParaRPr lang="uk-UA"/>
          </a:p>
        </p:txBody>
      </p:sp>
    </p:spTree>
    <p:extLst>
      <p:ext uri="{BB962C8B-B14F-4D97-AF65-F5344CB8AC3E}">
        <p14:creationId xmlns:p14="http://schemas.microsoft.com/office/powerpoint/2010/main" val="3408874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Вертикальний заголовок 1"/>
          <p:cNvSpPr>
            <a:spLocks noGrp="1"/>
          </p:cNvSpPr>
          <p:nvPr>
            <p:ph type="title" orient="vert"/>
          </p:nvPr>
        </p:nvSpPr>
        <p:spPr>
          <a:xfrm>
            <a:off x="8724900" y="365125"/>
            <a:ext cx="2628900" cy="5811838"/>
          </a:xfrm>
        </p:spPr>
        <p:txBody>
          <a:bodyPr vert="eaVert"/>
          <a:lstStyle/>
          <a:p>
            <a:r>
              <a:rPr lang="uk-UA"/>
              <a:t>Зразок заголовка</a:t>
            </a:r>
          </a:p>
        </p:txBody>
      </p:sp>
      <p:sp>
        <p:nvSpPr>
          <p:cNvPr id="3" name="Місце для вертикального тексту 2"/>
          <p:cNvSpPr>
            <a:spLocks noGrp="1"/>
          </p:cNvSpPr>
          <p:nvPr>
            <p:ph type="body" orient="vert" idx="1"/>
          </p:nvPr>
        </p:nvSpPr>
        <p:spPr>
          <a:xfrm>
            <a:off x="838200" y="365125"/>
            <a:ext cx="7734300" cy="5811838"/>
          </a:xfrm>
        </p:spPr>
        <p:txBody>
          <a:bodyPr vert="eaVert"/>
          <a:lstStyle/>
          <a:p>
            <a:pPr lvl="0"/>
            <a:r>
              <a:rPr lang="uk-UA"/>
              <a:t>Зразок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p:cNvSpPr>
            <a:spLocks noGrp="1"/>
          </p:cNvSpPr>
          <p:nvPr>
            <p:ph type="dt" sz="half" idx="10"/>
          </p:nvPr>
        </p:nvSpPr>
        <p:spPr/>
        <p:txBody>
          <a:bodyPr/>
          <a:lstStyle/>
          <a:p>
            <a:fld id="{1A2F0B57-8E6A-4005-9EDD-D258F6CC94AB}" type="datetimeFigureOut">
              <a:rPr lang="uk-UA" smtClean="0"/>
              <a:t>16.09.2024</a:t>
            </a:fld>
            <a:endParaRPr lang="uk-UA"/>
          </a:p>
        </p:txBody>
      </p:sp>
      <p:sp>
        <p:nvSpPr>
          <p:cNvPr id="5" name="Місце для нижнього колонтитула 4"/>
          <p:cNvSpPr>
            <a:spLocks noGrp="1"/>
          </p:cNvSpPr>
          <p:nvPr>
            <p:ph type="ftr" sz="quarter" idx="11"/>
          </p:nvPr>
        </p:nvSpPr>
        <p:spPr/>
        <p:txBody>
          <a:bodyPr/>
          <a:lstStyle/>
          <a:p>
            <a:endParaRPr lang="uk-UA"/>
          </a:p>
        </p:txBody>
      </p:sp>
      <p:sp>
        <p:nvSpPr>
          <p:cNvPr id="6" name="Місце для номера слайда 5"/>
          <p:cNvSpPr>
            <a:spLocks noGrp="1"/>
          </p:cNvSpPr>
          <p:nvPr>
            <p:ph type="sldNum" sz="quarter" idx="12"/>
          </p:nvPr>
        </p:nvSpPr>
        <p:spPr/>
        <p:txBody>
          <a:bodyPr/>
          <a:lstStyle/>
          <a:p>
            <a:fld id="{6CB18C70-803E-428A-BAB3-289BE172EF8D}" type="slidenum">
              <a:rPr lang="uk-UA" smtClean="0"/>
              <a:t>‹#›</a:t>
            </a:fld>
            <a:endParaRPr lang="uk-UA"/>
          </a:p>
        </p:txBody>
      </p:sp>
    </p:spTree>
    <p:extLst>
      <p:ext uri="{BB962C8B-B14F-4D97-AF65-F5344CB8AC3E}">
        <p14:creationId xmlns:p14="http://schemas.microsoft.com/office/powerpoint/2010/main" val="1116257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і об'є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a:t>Зразок заголовка</a:t>
            </a:r>
          </a:p>
        </p:txBody>
      </p:sp>
      <p:sp>
        <p:nvSpPr>
          <p:cNvPr id="3" name="Місце для вмісту 2"/>
          <p:cNvSpPr>
            <a:spLocks noGrp="1"/>
          </p:cNvSpPr>
          <p:nvPr>
            <p:ph idx="1"/>
          </p:nvPr>
        </p:nvSpPr>
        <p:spPr/>
        <p:txBody>
          <a:bodyPr/>
          <a:lstStyle/>
          <a:p>
            <a:pPr lvl="0"/>
            <a:r>
              <a:rPr lang="uk-UA"/>
              <a:t>Зразок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p:cNvSpPr>
            <a:spLocks noGrp="1"/>
          </p:cNvSpPr>
          <p:nvPr>
            <p:ph type="dt" sz="half" idx="10"/>
          </p:nvPr>
        </p:nvSpPr>
        <p:spPr/>
        <p:txBody>
          <a:bodyPr/>
          <a:lstStyle/>
          <a:p>
            <a:fld id="{1A2F0B57-8E6A-4005-9EDD-D258F6CC94AB}" type="datetimeFigureOut">
              <a:rPr lang="uk-UA" smtClean="0"/>
              <a:t>16.09.2024</a:t>
            </a:fld>
            <a:endParaRPr lang="uk-UA"/>
          </a:p>
        </p:txBody>
      </p:sp>
      <p:sp>
        <p:nvSpPr>
          <p:cNvPr id="5" name="Місце для нижнього колонтитула 4"/>
          <p:cNvSpPr>
            <a:spLocks noGrp="1"/>
          </p:cNvSpPr>
          <p:nvPr>
            <p:ph type="ftr" sz="quarter" idx="11"/>
          </p:nvPr>
        </p:nvSpPr>
        <p:spPr/>
        <p:txBody>
          <a:bodyPr/>
          <a:lstStyle/>
          <a:p>
            <a:endParaRPr lang="uk-UA"/>
          </a:p>
        </p:txBody>
      </p:sp>
      <p:sp>
        <p:nvSpPr>
          <p:cNvPr id="6" name="Місце для номера слайда 5"/>
          <p:cNvSpPr>
            <a:spLocks noGrp="1"/>
          </p:cNvSpPr>
          <p:nvPr>
            <p:ph type="sldNum" sz="quarter" idx="12"/>
          </p:nvPr>
        </p:nvSpPr>
        <p:spPr/>
        <p:txBody>
          <a:bodyPr/>
          <a:lstStyle/>
          <a:p>
            <a:fld id="{6CB18C70-803E-428A-BAB3-289BE172EF8D}" type="slidenum">
              <a:rPr lang="uk-UA" smtClean="0"/>
              <a:t>‹#›</a:t>
            </a:fld>
            <a:endParaRPr lang="uk-UA"/>
          </a:p>
        </p:txBody>
      </p:sp>
    </p:spTree>
    <p:extLst>
      <p:ext uri="{BB962C8B-B14F-4D97-AF65-F5344CB8AC3E}">
        <p14:creationId xmlns:p14="http://schemas.microsoft.com/office/powerpoint/2010/main" val="3997034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озділу">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uk-UA"/>
              <a:t>Зразок заголовка</a:t>
            </a:r>
          </a:p>
        </p:txBody>
      </p:sp>
      <p:sp>
        <p:nvSpPr>
          <p:cNvPr id="3" name="Місце для тексту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uk-UA"/>
              <a:t>Зразок тексту</a:t>
            </a:r>
          </a:p>
        </p:txBody>
      </p:sp>
      <p:sp>
        <p:nvSpPr>
          <p:cNvPr id="4" name="Місце для дати 3"/>
          <p:cNvSpPr>
            <a:spLocks noGrp="1"/>
          </p:cNvSpPr>
          <p:nvPr>
            <p:ph type="dt" sz="half" idx="10"/>
          </p:nvPr>
        </p:nvSpPr>
        <p:spPr/>
        <p:txBody>
          <a:bodyPr/>
          <a:lstStyle/>
          <a:p>
            <a:fld id="{1A2F0B57-8E6A-4005-9EDD-D258F6CC94AB}" type="datetimeFigureOut">
              <a:rPr lang="uk-UA" smtClean="0"/>
              <a:t>16.09.2024</a:t>
            </a:fld>
            <a:endParaRPr lang="uk-UA"/>
          </a:p>
        </p:txBody>
      </p:sp>
      <p:sp>
        <p:nvSpPr>
          <p:cNvPr id="5" name="Місце для нижнього колонтитула 4"/>
          <p:cNvSpPr>
            <a:spLocks noGrp="1"/>
          </p:cNvSpPr>
          <p:nvPr>
            <p:ph type="ftr" sz="quarter" idx="11"/>
          </p:nvPr>
        </p:nvSpPr>
        <p:spPr/>
        <p:txBody>
          <a:bodyPr/>
          <a:lstStyle/>
          <a:p>
            <a:endParaRPr lang="uk-UA"/>
          </a:p>
        </p:txBody>
      </p:sp>
      <p:sp>
        <p:nvSpPr>
          <p:cNvPr id="6" name="Місце для номера слайда 5"/>
          <p:cNvSpPr>
            <a:spLocks noGrp="1"/>
          </p:cNvSpPr>
          <p:nvPr>
            <p:ph type="sldNum" sz="quarter" idx="12"/>
          </p:nvPr>
        </p:nvSpPr>
        <p:spPr/>
        <p:txBody>
          <a:bodyPr/>
          <a:lstStyle/>
          <a:p>
            <a:fld id="{6CB18C70-803E-428A-BAB3-289BE172EF8D}" type="slidenum">
              <a:rPr lang="uk-UA" smtClean="0"/>
              <a:t>‹#›</a:t>
            </a:fld>
            <a:endParaRPr lang="uk-UA"/>
          </a:p>
        </p:txBody>
      </p:sp>
    </p:spTree>
    <p:extLst>
      <p:ext uri="{BB962C8B-B14F-4D97-AF65-F5344CB8AC3E}">
        <p14:creationId xmlns:p14="http://schemas.microsoft.com/office/powerpoint/2010/main" val="4001798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a:t>Зразок заголовка</a:t>
            </a:r>
          </a:p>
        </p:txBody>
      </p:sp>
      <p:sp>
        <p:nvSpPr>
          <p:cNvPr id="3" name="Місце для вмісту 2"/>
          <p:cNvSpPr>
            <a:spLocks noGrp="1"/>
          </p:cNvSpPr>
          <p:nvPr>
            <p:ph sz="half" idx="1"/>
          </p:nvPr>
        </p:nvSpPr>
        <p:spPr>
          <a:xfrm>
            <a:off x="838200" y="1825625"/>
            <a:ext cx="5181600" cy="4351338"/>
          </a:xfrm>
        </p:spPr>
        <p:txBody>
          <a:bodyPr/>
          <a:lstStyle/>
          <a:p>
            <a:pPr lvl="0"/>
            <a:r>
              <a:rPr lang="uk-UA"/>
              <a:t>Зразок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вмісту 3"/>
          <p:cNvSpPr>
            <a:spLocks noGrp="1"/>
          </p:cNvSpPr>
          <p:nvPr>
            <p:ph sz="half" idx="2"/>
          </p:nvPr>
        </p:nvSpPr>
        <p:spPr>
          <a:xfrm>
            <a:off x="6172200" y="1825625"/>
            <a:ext cx="5181600" cy="4351338"/>
          </a:xfrm>
        </p:spPr>
        <p:txBody>
          <a:bodyPr/>
          <a:lstStyle/>
          <a:p>
            <a:pPr lvl="0"/>
            <a:r>
              <a:rPr lang="uk-UA"/>
              <a:t>Зразок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5" name="Місце для дати 4"/>
          <p:cNvSpPr>
            <a:spLocks noGrp="1"/>
          </p:cNvSpPr>
          <p:nvPr>
            <p:ph type="dt" sz="half" idx="10"/>
          </p:nvPr>
        </p:nvSpPr>
        <p:spPr/>
        <p:txBody>
          <a:bodyPr/>
          <a:lstStyle/>
          <a:p>
            <a:fld id="{1A2F0B57-8E6A-4005-9EDD-D258F6CC94AB}" type="datetimeFigureOut">
              <a:rPr lang="uk-UA" smtClean="0"/>
              <a:t>16.09.2024</a:t>
            </a:fld>
            <a:endParaRPr lang="uk-UA"/>
          </a:p>
        </p:txBody>
      </p:sp>
      <p:sp>
        <p:nvSpPr>
          <p:cNvPr id="6" name="Місце для нижнього колонтитула 5"/>
          <p:cNvSpPr>
            <a:spLocks noGrp="1"/>
          </p:cNvSpPr>
          <p:nvPr>
            <p:ph type="ftr" sz="quarter" idx="11"/>
          </p:nvPr>
        </p:nvSpPr>
        <p:spPr/>
        <p:txBody>
          <a:bodyPr/>
          <a:lstStyle/>
          <a:p>
            <a:endParaRPr lang="uk-UA"/>
          </a:p>
        </p:txBody>
      </p:sp>
      <p:sp>
        <p:nvSpPr>
          <p:cNvPr id="7" name="Місце для номера слайда 6"/>
          <p:cNvSpPr>
            <a:spLocks noGrp="1"/>
          </p:cNvSpPr>
          <p:nvPr>
            <p:ph type="sldNum" sz="quarter" idx="12"/>
          </p:nvPr>
        </p:nvSpPr>
        <p:spPr/>
        <p:txBody>
          <a:bodyPr/>
          <a:lstStyle/>
          <a:p>
            <a:fld id="{6CB18C70-803E-428A-BAB3-289BE172EF8D}" type="slidenum">
              <a:rPr lang="uk-UA" smtClean="0"/>
              <a:t>‹#›</a:t>
            </a:fld>
            <a:endParaRPr lang="uk-UA"/>
          </a:p>
        </p:txBody>
      </p:sp>
    </p:spTree>
    <p:extLst>
      <p:ext uri="{BB962C8B-B14F-4D97-AF65-F5344CB8AC3E}">
        <p14:creationId xmlns:p14="http://schemas.microsoft.com/office/powerpoint/2010/main" val="983087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uk-UA"/>
              <a:t>Зразок заголовка</a:t>
            </a:r>
          </a:p>
        </p:txBody>
      </p:sp>
      <p:sp>
        <p:nvSpPr>
          <p:cNvPr id="3" name="Місце для тексту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Зразок тексту</a:t>
            </a:r>
          </a:p>
        </p:txBody>
      </p:sp>
      <p:sp>
        <p:nvSpPr>
          <p:cNvPr id="4" name="Місце для вмісту 3"/>
          <p:cNvSpPr>
            <a:spLocks noGrp="1"/>
          </p:cNvSpPr>
          <p:nvPr>
            <p:ph sz="half" idx="2"/>
          </p:nvPr>
        </p:nvSpPr>
        <p:spPr>
          <a:xfrm>
            <a:off x="839788" y="2505075"/>
            <a:ext cx="5157787" cy="3684588"/>
          </a:xfrm>
        </p:spPr>
        <p:txBody>
          <a:bodyPr/>
          <a:lstStyle/>
          <a:p>
            <a:pPr lvl="0"/>
            <a:r>
              <a:rPr lang="uk-UA"/>
              <a:t>Зразок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5" name="Місце для тексту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Зразок тексту</a:t>
            </a:r>
          </a:p>
        </p:txBody>
      </p:sp>
      <p:sp>
        <p:nvSpPr>
          <p:cNvPr id="6" name="Місце для вмісту 5"/>
          <p:cNvSpPr>
            <a:spLocks noGrp="1"/>
          </p:cNvSpPr>
          <p:nvPr>
            <p:ph sz="quarter" idx="4"/>
          </p:nvPr>
        </p:nvSpPr>
        <p:spPr>
          <a:xfrm>
            <a:off x="6172200" y="2505075"/>
            <a:ext cx="5183188" cy="3684588"/>
          </a:xfrm>
        </p:spPr>
        <p:txBody>
          <a:bodyPr/>
          <a:lstStyle/>
          <a:p>
            <a:pPr lvl="0"/>
            <a:r>
              <a:rPr lang="uk-UA"/>
              <a:t>Зразок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7" name="Місце для дати 6"/>
          <p:cNvSpPr>
            <a:spLocks noGrp="1"/>
          </p:cNvSpPr>
          <p:nvPr>
            <p:ph type="dt" sz="half" idx="10"/>
          </p:nvPr>
        </p:nvSpPr>
        <p:spPr/>
        <p:txBody>
          <a:bodyPr/>
          <a:lstStyle/>
          <a:p>
            <a:fld id="{1A2F0B57-8E6A-4005-9EDD-D258F6CC94AB}" type="datetimeFigureOut">
              <a:rPr lang="uk-UA" smtClean="0"/>
              <a:t>16.09.2024</a:t>
            </a:fld>
            <a:endParaRPr lang="uk-UA"/>
          </a:p>
        </p:txBody>
      </p:sp>
      <p:sp>
        <p:nvSpPr>
          <p:cNvPr id="8" name="Місце для нижнього колонтитула 7"/>
          <p:cNvSpPr>
            <a:spLocks noGrp="1"/>
          </p:cNvSpPr>
          <p:nvPr>
            <p:ph type="ftr" sz="quarter" idx="11"/>
          </p:nvPr>
        </p:nvSpPr>
        <p:spPr/>
        <p:txBody>
          <a:bodyPr/>
          <a:lstStyle/>
          <a:p>
            <a:endParaRPr lang="uk-UA"/>
          </a:p>
        </p:txBody>
      </p:sp>
      <p:sp>
        <p:nvSpPr>
          <p:cNvPr id="9" name="Місце для номера слайда 8"/>
          <p:cNvSpPr>
            <a:spLocks noGrp="1"/>
          </p:cNvSpPr>
          <p:nvPr>
            <p:ph type="sldNum" sz="quarter" idx="12"/>
          </p:nvPr>
        </p:nvSpPr>
        <p:spPr/>
        <p:txBody>
          <a:bodyPr/>
          <a:lstStyle/>
          <a:p>
            <a:fld id="{6CB18C70-803E-428A-BAB3-289BE172EF8D}" type="slidenum">
              <a:rPr lang="uk-UA" smtClean="0"/>
              <a:t>‹#›</a:t>
            </a:fld>
            <a:endParaRPr lang="uk-UA"/>
          </a:p>
        </p:txBody>
      </p:sp>
    </p:spTree>
    <p:extLst>
      <p:ext uri="{BB962C8B-B14F-4D97-AF65-F5344CB8AC3E}">
        <p14:creationId xmlns:p14="http://schemas.microsoft.com/office/powerpoint/2010/main" val="3755882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a:t>Зразок заголовка</a:t>
            </a:r>
          </a:p>
        </p:txBody>
      </p:sp>
      <p:sp>
        <p:nvSpPr>
          <p:cNvPr id="3" name="Місце для дати 2"/>
          <p:cNvSpPr>
            <a:spLocks noGrp="1"/>
          </p:cNvSpPr>
          <p:nvPr>
            <p:ph type="dt" sz="half" idx="10"/>
          </p:nvPr>
        </p:nvSpPr>
        <p:spPr/>
        <p:txBody>
          <a:bodyPr/>
          <a:lstStyle/>
          <a:p>
            <a:fld id="{1A2F0B57-8E6A-4005-9EDD-D258F6CC94AB}" type="datetimeFigureOut">
              <a:rPr lang="uk-UA" smtClean="0"/>
              <a:t>16.09.2024</a:t>
            </a:fld>
            <a:endParaRPr lang="uk-UA"/>
          </a:p>
        </p:txBody>
      </p:sp>
      <p:sp>
        <p:nvSpPr>
          <p:cNvPr id="4" name="Місце для нижнього колонтитула 3"/>
          <p:cNvSpPr>
            <a:spLocks noGrp="1"/>
          </p:cNvSpPr>
          <p:nvPr>
            <p:ph type="ftr" sz="quarter" idx="11"/>
          </p:nvPr>
        </p:nvSpPr>
        <p:spPr/>
        <p:txBody>
          <a:bodyPr/>
          <a:lstStyle/>
          <a:p>
            <a:endParaRPr lang="uk-UA"/>
          </a:p>
        </p:txBody>
      </p:sp>
      <p:sp>
        <p:nvSpPr>
          <p:cNvPr id="5" name="Місце для номера слайда 4"/>
          <p:cNvSpPr>
            <a:spLocks noGrp="1"/>
          </p:cNvSpPr>
          <p:nvPr>
            <p:ph type="sldNum" sz="quarter" idx="12"/>
          </p:nvPr>
        </p:nvSpPr>
        <p:spPr/>
        <p:txBody>
          <a:bodyPr/>
          <a:lstStyle/>
          <a:p>
            <a:fld id="{6CB18C70-803E-428A-BAB3-289BE172EF8D}" type="slidenum">
              <a:rPr lang="uk-UA" smtClean="0"/>
              <a:t>‹#›</a:t>
            </a:fld>
            <a:endParaRPr lang="uk-UA"/>
          </a:p>
        </p:txBody>
      </p:sp>
    </p:spTree>
    <p:extLst>
      <p:ext uri="{BB962C8B-B14F-4D97-AF65-F5344CB8AC3E}">
        <p14:creationId xmlns:p14="http://schemas.microsoft.com/office/powerpoint/2010/main" val="3391776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Місце для дати 1"/>
          <p:cNvSpPr>
            <a:spLocks noGrp="1"/>
          </p:cNvSpPr>
          <p:nvPr>
            <p:ph type="dt" sz="half" idx="10"/>
          </p:nvPr>
        </p:nvSpPr>
        <p:spPr/>
        <p:txBody>
          <a:bodyPr/>
          <a:lstStyle/>
          <a:p>
            <a:fld id="{1A2F0B57-8E6A-4005-9EDD-D258F6CC94AB}" type="datetimeFigureOut">
              <a:rPr lang="uk-UA" smtClean="0"/>
              <a:t>16.09.2024</a:t>
            </a:fld>
            <a:endParaRPr lang="uk-UA"/>
          </a:p>
        </p:txBody>
      </p:sp>
      <p:sp>
        <p:nvSpPr>
          <p:cNvPr id="3" name="Місце для нижнього колонтитула 2"/>
          <p:cNvSpPr>
            <a:spLocks noGrp="1"/>
          </p:cNvSpPr>
          <p:nvPr>
            <p:ph type="ftr" sz="quarter" idx="11"/>
          </p:nvPr>
        </p:nvSpPr>
        <p:spPr/>
        <p:txBody>
          <a:bodyPr/>
          <a:lstStyle/>
          <a:p>
            <a:endParaRPr lang="uk-UA"/>
          </a:p>
        </p:txBody>
      </p:sp>
      <p:sp>
        <p:nvSpPr>
          <p:cNvPr id="4" name="Місце для номера слайда 3"/>
          <p:cNvSpPr>
            <a:spLocks noGrp="1"/>
          </p:cNvSpPr>
          <p:nvPr>
            <p:ph type="sldNum" sz="quarter" idx="12"/>
          </p:nvPr>
        </p:nvSpPr>
        <p:spPr/>
        <p:txBody>
          <a:bodyPr/>
          <a:lstStyle/>
          <a:p>
            <a:fld id="{6CB18C70-803E-428A-BAB3-289BE172EF8D}" type="slidenum">
              <a:rPr lang="uk-UA" smtClean="0"/>
              <a:t>‹#›</a:t>
            </a:fld>
            <a:endParaRPr lang="uk-UA"/>
          </a:p>
        </p:txBody>
      </p:sp>
    </p:spTree>
    <p:extLst>
      <p:ext uri="{BB962C8B-B14F-4D97-AF65-F5344CB8AC3E}">
        <p14:creationId xmlns:p14="http://schemas.microsoft.com/office/powerpoint/2010/main" val="2983607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з підписом">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uk-UA"/>
              <a:t>Зразок заголовка</a:t>
            </a:r>
          </a:p>
        </p:txBody>
      </p:sp>
      <p:sp>
        <p:nvSpPr>
          <p:cNvPr id="3" name="Місце для вмісту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uk-UA"/>
              <a:t>Зразок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тексту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Зразок тексту</a:t>
            </a:r>
          </a:p>
        </p:txBody>
      </p:sp>
      <p:sp>
        <p:nvSpPr>
          <p:cNvPr id="5" name="Місце для дати 4"/>
          <p:cNvSpPr>
            <a:spLocks noGrp="1"/>
          </p:cNvSpPr>
          <p:nvPr>
            <p:ph type="dt" sz="half" idx="10"/>
          </p:nvPr>
        </p:nvSpPr>
        <p:spPr/>
        <p:txBody>
          <a:bodyPr/>
          <a:lstStyle/>
          <a:p>
            <a:fld id="{1A2F0B57-8E6A-4005-9EDD-D258F6CC94AB}" type="datetimeFigureOut">
              <a:rPr lang="uk-UA" smtClean="0"/>
              <a:t>16.09.2024</a:t>
            </a:fld>
            <a:endParaRPr lang="uk-UA"/>
          </a:p>
        </p:txBody>
      </p:sp>
      <p:sp>
        <p:nvSpPr>
          <p:cNvPr id="6" name="Місце для нижнього колонтитула 5"/>
          <p:cNvSpPr>
            <a:spLocks noGrp="1"/>
          </p:cNvSpPr>
          <p:nvPr>
            <p:ph type="ftr" sz="quarter" idx="11"/>
          </p:nvPr>
        </p:nvSpPr>
        <p:spPr/>
        <p:txBody>
          <a:bodyPr/>
          <a:lstStyle/>
          <a:p>
            <a:endParaRPr lang="uk-UA"/>
          </a:p>
        </p:txBody>
      </p:sp>
      <p:sp>
        <p:nvSpPr>
          <p:cNvPr id="7" name="Місце для номера слайда 6"/>
          <p:cNvSpPr>
            <a:spLocks noGrp="1"/>
          </p:cNvSpPr>
          <p:nvPr>
            <p:ph type="sldNum" sz="quarter" idx="12"/>
          </p:nvPr>
        </p:nvSpPr>
        <p:spPr/>
        <p:txBody>
          <a:bodyPr/>
          <a:lstStyle/>
          <a:p>
            <a:fld id="{6CB18C70-803E-428A-BAB3-289BE172EF8D}" type="slidenum">
              <a:rPr lang="uk-UA" smtClean="0"/>
              <a:t>‹#›</a:t>
            </a:fld>
            <a:endParaRPr lang="uk-UA"/>
          </a:p>
        </p:txBody>
      </p:sp>
    </p:spTree>
    <p:extLst>
      <p:ext uri="{BB962C8B-B14F-4D97-AF65-F5344CB8AC3E}">
        <p14:creationId xmlns:p14="http://schemas.microsoft.com/office/powerpoint/2010/main" val="2050522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Зображення з підписом">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uk-UA"/>
              <a:t>Зразок заголовка</a:t>
            </a:r>
          </a:p>
        </p:txBody>
      </p:sp>
      <p:sp>
        <p:nvSpPr>
          <p:cNvPr id="3" name="Місце для зображення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Місце для тексту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Зразок тексту</a:t>
            </a:r>
          </a:p>
        </p:txBody>
      </p:sp>
      <p:sp>
        <p:nvSpPr>
          <p:cNvPr id="5" name="Місце для дати 4"/>
          <p:cNvSpPr>
            <a:spLocks noGrp="1"/>
          </p:cNvSpPr>
          <p:nvPr>
            <p:ph type="dt" sz="half" idx="10"/>
          </p:nvPr>
        </p:nvSpPr>
        <p:spPr/>
        <p:txBody>
          <a:bodyPr/>
          <a:lstStyle/>
          <a:p>
            <a:fld id="{1A2F0B57-8E6A-4005-9EDD-D258F6CC94AB}" type="datetimeFigureOut">
              <a:rPr lang="uk-UA" smtClean="0"/>
              <a:t>16.09.2024</a:t>
            </a:fld>
            <a:endParaRPr lang="uk-UA"/>
          </a:p>
        </p:txBody>
      </p:sp>
      <p:sp>
        <p:nvSpPr>
          <p:cNvPr id="6" name="Місце для нижнього колонтитула 5"/>
          <p:cNvSpPr>
            <a:spLocks noGrp="1"/>
          </p:cNvSpPr>
          <p:nvPr>
            <p:ph type="ftr" sz="quarter" idx="11"/>
          </p:nvPr>
        </p:nvSpPr>
        <p:spPr/>
        <p:txBody>
          <a:bodyPr/>
          <a:lstStyle/>
          <a:p>
            <a:endParaRPr lang="uk-UA"/>
          </a:p>
        </p:txBody>
      </p:sp>
      <p:sp>
        <p:nvSpPr>
          <p:cNvPr id="7" name="Місце для номера слайда 6"/>
          <p:cNvSpPr>
            <a:spLocks noGrp="1"/>
          </p:cNvSpPr>
          <p:nvPr>
            <p:ph type="sldNum" sz="quarter" idx="12"/>
          </p:nvPr>
        </p:nvSpPr>
        <p:spPr/>
        <p:txBody>
          <a:bodyPr/>
          <a:lstStyle/>
          <a:p>
            <a:fld id="{6CB18C70-803E-428A-BAB3-289BE172EF8D}" type="slidenum">
              <a:rPr lang="uk-UA" smtClean="0"/>
              <a:t>‹#›</a:t>
            </a:fld>
            <a:endParaRPr lang="uk-UA"/>
          </a:p>
        </p:txBody>
      </p:sp>
    </p:spTree>
    <p:extLst>
      <p:ext uri="{BB962C8B-B14F-4D97-AF65-F5344CB8AC3E}">
        <p14:creationId xmlns:p14="http://schemas.microsoft.com/office/powerpoint/2010/main" val="2577304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Місце для заголовка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uk-UA"/>
              <a:t>Зразок заголовка</a:t>
            </a:r>
          </a:p>
        </p:txBody>
      </p:sp>
      <p:sp>
        <p:nvSpPr>
          <p:cNvPr id="3" name="Місце для тексту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uk-UA"/>
              <a:t>Зразок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A2F0B57-8E6A-4005-9EDD-D258F6CC94AB}" type="datetimeFigureOut">
              <a:rPr lang="uk-UA" smtClean="0"/>
              <a:t>16.09.2024</a:t>
            </a:fld>
            <a:endParaRPr lang="uk-UA"/>
          </a:p>
        </p:txBody>
      </p:sp>
      <p:sp>
        <p:nvSpPr>
          <p:cNvPr id="5" name="Місце для нижнього колонтитула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uk-UA"/>
          </a:p>
        </p:txBody>
      </p:sp>
      <p:sp>
        <p:nvSpPr>
          <p:cNvPr id="6" name="Місце для номера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CB18C70-803E-428A-BAB3-289BE172EF8D}" type="slidenum">
              <a:rPr lang="uk-UA" smtClean="0"/>
              <a:t>‹#›</a:t>
            </a:fld>
            <a:endParaRPr lang="uk-UA"/>
          </a:p>
        </p:txBody>
      </p:sp>
    </p:spTree>
    <p:extLst>
      <p:ext uri="{BB962C8B-B14F-4D97-AF65-F5344CB8AC3E}">
        <p14:creationId xmlns:p14="http://schemas.microsoft.com/office/powerpoint/2010/main" val="2088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farmland illustration with the mountains in the background 28541353 Stock  Photo at Vecteezy">
            <a:extLst>
              <a:ext uri="{FF2B5EF4-FFF2-40B4-BE49-F238E27FC236}">
                <a16:creationId xmlns:a16="http://schemas.microsoft.com/office/drawing/2014/main" id="{327A1FC9-79E0-06E7-8125-92A81A949893}"/>
              </a:ext>
            </a:extLst>
          </p:cNvPr>
          <p:cNvPicPr>
            <a:picLocks noChangeAspect="1"/>
          </p:cNvPicPr>
          <p:nvPr/>
        </p:nvPicPr>
        <p:blipFill>
          <a:blip r:embed="rId2">
            <a:alphaModFix amt="50000"/>
          </a:blip>
          <a:srcRect t="3822" r="-1" b="-1"/>
          <a:stretch/>
        </p:blipFill>
        <p:spPr>
          <a:xfrm>
            <a:off x="20" y="10"/>
            <a:ext cx="12188930" cy="6857990"/>
          </a:xfrm>
          <a:prstGeom prst="rect">
            <a:avLst/>
          </a:prstGeom>
        </p:spPr>
      </p:pic>
      <p:sp>
        <p:nvSpPr>
          <p:cNvPr id="2" name="Заголовок 1"/>
          <p:cNvSpPr>
            <a:spLocks noGrp="1"/>
          </p:cNvSpPr>
          <p:nvPr>
            <p:ph type="ctrTitle"/>
          </p:nvPr>
        </p:nvSpPr>
        <p:spPr>
          <a:xfrm>
            <a:off x="1524000" y="1122363"/>
            <a:ext cx="9144000" cy="3063240"/>
          </a:xfrm>
        </p:spPr>
        <p:txBody>
          <a:bodyPr>
            <a:normAutofit/>
          </a:bodyPr>
          <a:lstStyle/>
          <a:p>
            <a:r>
              <a:rPr lang="uk-UA" sz="6600">
                <a:solidFill>
                  <a:schemeClr val="bg1"/>
                </a:solidFill>
              </a:rPr>
              <a:t>FarmerDiary</a:t>
            </a:r>
          </a:p>
        </p:txBody>
      </p:sp>
      <p:sp>
        <p:nvSpPr>
          <p:cNvPr id="11"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0024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tractor spraying a field&#10;&#10;Description automatically generated">
            <a:extLst>
              <a:ext uri="{FF2B5EF4-FFF2-40B4-BE49-F238E27FC236}">
                <a16:creationId xmlns:a16="http://schemas.microsoft.com/office/drawing/2014/main" id="{711E543E-3E99-1A98-3CCE-8CC71A273F7A}"/>
              </a:ext>
            </a:extLst>
          </p:cNvPr>
          <p:cNvPicPr>
            <a:picLocks noChangeAspect="1"/>
          </p:cNvPicPr>
          <p:nvPr/>
        </p:nvPicPr>
        <p:blipFill>
          <a:blip r:embed="rId2"/>
          <a:srcRect l="6317" r="623" b="-1"/>
          <a:stretch/>
        </p:blipFill>
        <p:spPr>
          <a:xfrm>
            <a:off x="2522356"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1DEEAB3-5F1D-8D12-B677-48A8F698CFE3}"/>
              </a:ext>
            </a:extLst>
          </p:cNvPr>
          <p:cNvSpPr>
            <a:spLocks noGrp="1"/>
          </p:cNvSpPr>
          <p:nvPr>
            <p:ph idx="1"/>
          </p:nvPr>
        </p:nvSpPr>
        <p:spPr>
          <a:xfrm>
            <a:off x="838200" y="2434201"/>
            <a:ext cx="3822189" cy="3742762"/>
          </a:xfrm>
        </p:spPr>
        <p:txBody>
          <a:bodyPr vert="horz" lIns="91440" tIns="45720" rIns="91440" bIns="45720" rtlCol="0">
            <a:normAutofit/>
          </a:bodyPr>
          <a:lstStyle/>
          <a:p>
            <a:pPr marL="0" indent="0">
              <a:buNone/>
            </a:pPr>
            <a:r>
              <a:rPr lang="en-US" sz="2000">
                <a:ea typeface="+mn-lt"/>
                <a:cs typeface="+mn-lt"/>
              </a:rPr>
              <a:t>Тема проекту: </a:t>
            </a:r>
          </a:p>
          <a:p>
            <a:pPr marL="0" indent="0">
              <a:buNone/>
            </a:pPr>
            <a:r>
              <a:rPr lang="en-US" sz="2000">
                <a:ea typeface="+mn-lt"/>
                <a:cs typeface="+mn-lt"/>
              </a:rPr>
              <a:t>FarmerDiary – це інноваційне рішення для фермерів, що допомагає ефективно керувати посівами та полями за допомогою автоматизації ключових процесів. Програма розрахована на полегшення планування та моніторингу сільськогосподарських робіт.</a:t>
            </a:r>
            <a:endParaRPr lang="en-US" sz="2000"/>
          </a:p>
        </p:txBody>
      </p:sp>
    </p:spTree>
    <p:extLst>
      <p:ext uri="{BB962C8B-B14F-4D97-AF65-F5344CB8AC3E}">
        <p14:creationId xmlns:p14="http://schemas.microsoft.com/office/powerpoint/2010/main" val="3081868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4AF80C2-49C6-16AC-1310-E9C83F1DCA50}"/>
              </a:ext>
            </a:extLst>
          </p:cNvPr>
          <p:cNvSpPr>
            <a:spLocks noGrp="1"/>
          </p:cNvSpPr>
          <p:nvPr>
            <p:ph idx="1"/>
          </p:nvPr>
        </p:nvSpPr>
        <p:spPr>
          <a:xfrm>
            <a:off x="838200" y="2333297"/>
            <a:ext cx="4619621" cy="3843666"/>
          </a:xfrm>
        </p:spPr>
        <p:txBody>
          <a:bodyPr vert="horz" lIns="91440" tIns="45720" rIns="91440" bIns="45720" rtlCol="0">
            <a:normAutofit/>
          </a:bodyPr>
          <a:lstStyle/>
          <a:p>
            <a:pPr marL="0" indent="0">
              <a:buNone/>
            </a:pPr>
            <a:r>
              <a:rPr lang="en-US" sz="2000">
                <a:ea typeface="+mn-lt"/>
                <a:cs typeface="+mn-lt"/>
              </a:rPr>
              <a:t>Актуальність проекту: </a:t>
            </a:r>
            <a:endParaRPr lang="en-US" sz="2000"/>
          </a:p>
          <a:p>
            <a:pPr marL="0" indent="0">
              <a:buNone/>
            </a:pPr>
            <a:r>
              <a:rPr lang="en-US" sz="2000">
                <a:ea typeface="+mn-lt"/>
                <a:cs typeface="+mn-lt"/>
              </a:rPr>
              <a:t>Сучасні фермери стикаються з викликами оптимізації своєї роботи, починаючи від визначення термінів посіву та закінчуючи збором врожаю. Недостатнє або невчасне удобрення може негативно вплинути на урожайність. FarmerDiary пропонує рішення, яке дозволяє автоматизувати ці процеси, забезпечуючи своєчасне удобрення, а також планування збору врожаю.</a:t>
            </a:r>
            <a:endParaRPr lang="en-US" sz="2000"/>
          </a:p>
        </p:txBody>
      </p:sp>
      <p:pic>
        <p:nvPicPr>
          <p:cNvPr id="4" name="Picture 3" descr="Local Farms in San Mateo County | View Location Listings">
            <a:extLst>
              <a:ext uri="{FF2B5EF4-FFF2-40B4-BE49-F238E27FC236}">
                <a16:creationId xmlns:a16="http://schemas.microsoft.com/office/drawing/2014/main" id="{5A12B137-0971-10E2-163A-90921E807FB7}"/>
              </a:ext>
            </a:extLst>
          </p:cNvPr>
          <p:cNvPicPr>
            <a:picLocks noChangeAspect="1"/>
          </p:cNvPicPr>
          <p:nvPr/>
        </p:nvPicPr>
        <p:blipFill>
          <a:blip r:embed="rId2"/>
          <a:srcRect l="15054" r="18649"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302778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g standing in grass&#10;&#10;Description automatically generated">
            <a:extLst>
              <a:ext uri="{FF2B5EF4-FFF2-40B4-BE49-F238E27FC236}">
                <a16:creationId xmlns:a16="http://schemas.microsoft.com/office/drawing/2014/main" id="{43A1E881-478F-FF6A-EC3C-8A92B4462583}"/>
              </a:ext>
            </a:extLst>
          </p:cNvPr>
          <p:cNvPicPr>
            <a:picLocks noChangeAspect="1"/>
          </p:cNvPicPr>
          <p:nvPr/>
        </p:nvPicPr>
        <p:blipFill>
          <a:blip r:embed="rId2"/>
          <a:srcRect t="6236" b="3703"/>
          <a:stretch/>
        </p:blipFill>
        <p:spPr>
          <a:xfrm>
            <a:off x="2522356" y="10"/>
            <a:ext cx="9669642" cy="6857990"/>
          </a:xfrm>
          <a:prstGeom prst="rect">
            <a:avLst/>
          </a:prstGeom>
        </p:spPr>
      </p:pic>
      <p:sp>
        <p:nvSpPr>
          <p:cNvPr id="15" name="Rectangle 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67EE507-CFD9-F8F7-5435-AAFF94BD9ACB}"/>
              </a:ext>
            </a:extLst>
          </p:cNvPr>
          <p:cNvSpPr>
            <a:spLocks noGrp="1"/>
          </p:cNvSpPr>
          <p:nvPr>
            <p:ph idx="1"/>
          </p:nvPr>
        </p:nvSpPr>
        <p:spPr>
          <a:xfrm>
            <a:off x="838200" y="2434201"/>
            <a:ext cx="3822189" cy="3742762"/>
          </a:xfrm>
        </p:spPr>
        <p:txBody>
          <a:bodyPr vert="horz" lIns="91440" tIns="45720" rIns="91440" bIns="45720" rtlCol="0">
            <a:normAutofit/>
          </a:bodyPr>
          <a:lstStyle/>
          <a:p>
            <a:pPr marL="0" indent="0">
              <a:buNone/>
            </a:pPr>
            <a:r>
              <a:rPr lang="en-US" sz="2000">
                <a:ea typeface="+mn-lt"/>
                <a:cs typeface="+mn-lt"/>
              </a:rPr>
              <a:t>Користувачі програми: </a:t>
            </a:r>
            <a:endParaRPr lang="en-US" sz="2000"/>
          </a:p>
          <a:p>
            <a:pPr marL="0" indent="0">
              <a:buNone/>
            </a:pPr>
            <a:r>
              <a:rPr lang="en-US" sz="2000">
                <a:ea typeface="+mn-lt"/>
                <a:cs typeface="+mn-lt"/>
              </a:rPr>
              <a:t>Основна аудиторія програми – фермери різних масштабів, від дрібних до великих агропідприємств. Завдяки можливості розрахунку доз добрив залежно від площі поля, програма є універсальним інструментом як для невеликих господарств, так і для великих аграрних підприємств.</a:t>
            </a:r>
            <a:endParaRPr lang="en-US" sz="2000"/>
          </a:p>
        </p:txBody>
      </p:sp>
    </p:spTree>
    <p:extLst>
      <p:ext uri="{BB962C8B-B14F-4D97-AF65-F5344CB8AC3E}">
        <p14:creationId xmlns:p14="http://schemas.microsoft.com/office/powerpoint/2010/main" val="2853539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Your Simply Beautiful, farms, tractors, decent, wagons, crops, HD wallpaper  | Peakpx">
            <a:extLst>
              <a:ext uri="{FF2B5EF4-FFF2-40B4-BE49-F238E27FC236}">
                <a16:creationId xmlns:a16="http://schemas.microsoft.com/office/drawing/2014/main" id="{8DC42022-2684-82C1-D3C6-01627CF2E76D}"/>
              </a:ext>
            </a:extLst>
          </p:cNvPr>
          <p:cNvPicPr>
            <a:picLocks noChangeAspect="1"/>
          </p:cNvPicPr>
          <p:nvPr/>
        </p:nvPicPr>
        <p:blipFill>
          <a:blip r:embed="rId2"/>
          <a:srcRect t="5436"/>
          <a:stretch/>
        </p:blipFill>
        <p:spPr>
          <a:xfrm>
            <a:off x="2522356" y="10"/>
            <a:ext cx="9669642" cy="6857990"/>
          </a:xfrm>
          <a:prstGeom prst="rect">
            <a:avLst/>
          </a:prstGeom>
        </p:spPr>
      </p:pic>
      <p:sp>
        <p:nvSpPr>
          <p:cNvPr id="20" name="Rectangle 1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6BCDD2A-215D-65A9-7CFD-AC726692B7C5}"/>
              </a:ext>
            </a:extLst>
          </p:cNvPr>
          <p:cNvSpPr>
            <a:spLocks noGrp="1"/>
          </p:cNvSpPr>
          <p:nvPr>
            <p:ph idx="1"/>
          </p:nvPr>
        </p:nvSpPr>
        <p:spPr>
          <a:xfrm>
            <a:off x="145473" y="1710686"/>
            <a:ext cx="3822189" cy="3742762"/>
          </a:xfrm>
        </p:spPr>
        <p:txBody>
          <a:bodyPr vert="horz" lIns="91440" tIns="45720" rIns="91440" bIns="45720" rtlCol="0">
            <a:normAutofit/>
          </a:bodyPr>
          <a:lstStyle/>
          <a:p>
            <a:pPr marL="0" indent="0">
              <a:buNone/>
            </a:pPr>
            <a:r>
              <a:rPr lang="en-US" sz="1900">
                <a:ea typeface="+mn-lt"/>
                <a:cs typeface="+mn-lt"/>
              </a:rPr>
              <a:t>Основні можливості програми:</a:t>
            </a:r>
          </a:p>
          <a:p>
            <a:pPr marL="457200" indent="-457200"/>
            <a:r>
              <a:rPr lang="en-US" sz="1900">
                <a:ea typeface="+mn-lt"/>
                <a:cs typeface="+mn-lt"/>
              </a:rPr>
              <a:t>Допомога в заготовці посівних культур.</a:t>
            </a:r>
            <a:br>
              <a:rPr lang="en-US" sz="1900">
                <a:ea typeface="+mn-lt"/>
                <a:cs typeface="+mn-lt"/>
              </a:rPr>
            </a:br>
            <a:r>
              <a:rPr lang="en-US" sz="1900">
                <a:ea typeface="+mn-lt"/>
                <a:cs typeface="+mn-lt"/>
              </a:rPr>
              <a:t>Вибір дати посіву з автоматичним розрахунком термінів удобрення та збору урожаю. </a:t>
            </a:r>
            <a:endParaRPr lang="en-US" sz="1900"/>
          </a:p>
          <a:p>
            <a:pPr marL="457200" indent="-457200"/>
            <a:r>
              <a:rPr lang="en-US" sz="1900">
                <a:ea typeface="+mn-lt"/>
                <a:cs typeface="+mn-lt"/>
              </a:rPr>
              <a:t>Розрахунок необхідної кількості добрив на основі площі поля.</a:t>
            </a:r>
          </a:p>
          <a:p>
            <a:pPr marL="457200" indent="-457200"/>
            <a:r>
              <a:rPr lang="en-US" sz="1900">
                <a:ea typeface="+mn-lt"/>
                <a:cs typeface="+mn-lt"/>
              </a:rPr>
              <a:t>Показ статистики врожайності щорічно.</a:t>
            </a:r>
          </a:p>
          <a:p>
            <a:pPr marL="0" indent="0">
              <a:buNone/>
            </a:pPr>
            <a:endParaRPr lang="en-US" sz="1900">
              <a:ea typeface="+mn-lt"/>
              <a:cs typeface="+mn-lt"/>
            </a:endParaRPr>
          </a:p>
        </p:txBody>
      </p:sp>
    </p:spTree>
    <p:extLst>
      <p:ext uri="{BB962C8B-B14F-4D97-AF65-F5344CB8AC3E}">
        <p14:creationId xmlns:p14="http://schemas.microsoft.com/office/powerpoint/2010/main" val="4089588940"/>
      </p:ext>
    </p:extLst>
  </p:cSld>
  <p:clrMapOvr>
    <a:masterClrMapping/>
  </p:clrMapOvr>
</p:sld>
</file>

<file path=ppt/theme/theme1.xml><?xml version="1.0" encoding="utf-8"?>
<a:theme xmlns:a="http://schemas.openxmlformats.org/drawingml/2006/main" name="Тема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Тема Office</vt:lpstr>
      <vt:lpstr>FarmerDiary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92</cp:revision>
  <dcterms:created xsi:type="dcterms:W3CDTF">2024-09-16T07:09:51Z</dcterms:created>
  <dcterms:modified xsi:type="dcterms:W3CDTF">2024-09-16T07:41:49Z</dcterms:modified>
</cp:coreProperties>
</file>