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2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7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3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4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1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1F5C9E-F963-471C-B433-FBE6336B4EC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3185B51-86B6-4922-9242-DA8F18D9F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3138-51E9-29AE-8AC3-9E223AB2F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Тетрис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C8119E-EBE4-FD6E-3F0C-86566D53C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Сарафанова Ярослава</a:t>
            </a:r>
          </a:p>
        </p:txBody>
      </p:sp>
    </p:spTree>
    <p:extLst>
      <p:ext uri="{BB962C8B-B14F-4D97-AF65-F5344CB8AC3E}">
        <p14:creationId xmlns:p14="http://schemas.microsoft.com/office/powerpoint/2010/main" val="35301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3AED3-C950-49B3-07C9-C9EF03A3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03" y="551898"/>
            <a:ext cx="2787793" cy="5943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1454A-9F67-EDE7-AFF5-F9421D768BC3}"/>
              </a:ext>
            </a:extLst>
          </p:cNvPr>
          <p:cNvSpPr txBox="1"/>
          <p:nvPr/>
        </p:nvSpPr>
        <p:spPr>
          <a:xfrm>
            <a:off x="8474032" y="760021"/>
            <a:ext cx="330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Стартовое окно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4383A-F7CA-1179-4A2F-9E9AD6CBD427}"/>
              </a:ext>
            </a:extLst>
          </p:cNvPr>
          <p:cNvSpPr txBox="1"/>
          <p:nvPr/>
        </p:nvSpPr>
        <p:spPr>
          <a:xfrm>
            <a:off x="1246909" y="2366005"/>
            <a:ext cx="1787237" cy="133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pygame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json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B3DD5-CC53-C261-1E3B-55799640AD70}"/>
              </a:ext>
            </a:extLst>
          </p:cNvPr>
          <p:cNvSpPr txBox="1"/>
          <p:nvPr/>
        </p:nvSpPr>
        <p:spPr>
          <a:xfrm>
            <a:off x="415636" y="1567544"/>
            <a:ext cx="374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Инструменты реализации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9A83760-168D-D27A-BA0A-ABE9D60E6CB8}"/>
              </a:ext>
            </a:extLst>
          </p:cNvPr>
          <p:cNvCxnSpPr/>
          <p:nvPr/>
        </p:nvCxnSpPr>
        <p:spPr>
          <a:xfrm flipH="1">
            <a:off x="7873340" y="1407226"/>
            <a:ext cx="872836" cy="4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7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84286E-D28D-0213-74E5-3C674635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0" y="380395"/>
            <a:ext cx="2868828" cy="59783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DE63B-6A7B-023D-D2DF-2692C2CB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70" y="391480"/>
            <a:ext cx="2811802" cy="60750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6F3FAA-02A6-AA51-4F45-B3F6C0589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31" y="380090"/>
            <a:ext cx="2859304" cy="60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BEE20-775C-F1DD-54D2-5D043D333A95}"/>
              </a:ext>
            </a:extLst>
          </p:cNvPr>
          <p:cNvSpPr txBox="1"/>
          <p:nvPr/>
        </p:nvSpPr>
        <p:spPr>
          <a:xfrm>
            <a:off x="8025739" y="697315"/>
            <a:ext cx="3289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Финальное окно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EDA5E9-C15F-491A-6724-4A1BA254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40" y="611134"/>
            <a:ext cx="4705592" cy="586770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7296D66-7A20-E840-3B82-DE49E13F13BA}"/>
              </a:ext>
            </a:extLst>
          </p:cNvPr>
          <p:cNvCxnSpPr/>
          <p:nvPr/>
        </p:nvCxnSpPr>
        <p:spPr>
          <a:xfrm>
            <a:off x="3369871" y="2487880"/>
            <a:ext cx="1163782" cy="4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7D7D99-06F5-701A-84F1-A54AD50A40EB}"/>
              </a:ext>
            </a:extLst>
          </p:cNvPr>
          <p:cNvSpPr txBox="1"/>
          <p:nvPr/>
        </p:nvSpPr>
        <p:spPr>
          <a:xfrm>
            <a:off x="2716728" y="2030681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Счет игры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0979E91-ACD3-3C18-FF2A-66FB75E0FEA0}"/>
              </a:ext>
            </a:extLst>
          </p:cNvPr>
          <p:cNvCxnSpPr/>
          <p:nvPr/>
        </p:nvCxnSpPr>
        <p:spPr>
          <a:xfrm flipH="1">
            <a:off x="7582395" y="1573481"/>
            <a:ext cx="1009402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1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69409-7024-830F-60CF-0361DF202501}"/>
              </a:ext>
            </a:extLst>
          </p:cNvPr>
          <p:cNvSpPr txBox="1"/>
          <p:nvPr/>
        </p:nvSpPr>
        <p:spPr>
          <a:xfrm>
            <a:off x="2527465" y="2598003"/>
            <a:ext cx="713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8037385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Другая 13">
      <a:dk1>
        <a:srgbClr val="000000"/>
      </a:dk1>
      <a:lt1>
        <a:srgbClr val="9BAFB5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367</TotalTime>
  <Words>19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Тетрис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Yasya</dc:creator>
  <cp:lastModifiedBy>Yasya</cp:lastModifiedBy>
  <cp:revision>1</cp:revision>
  <dcterms:created xsi:type="dcterms:W3CDTF">2025-02-02T10:10:57Z</dcterms:created>
  <dcterms:modified xsi:type="dcterms:W3CDTF">2025-02-02T16:18:02Z</dcterms:modified>
</cp:coreProperties>
</file>