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8EB11-9433-4385-8D95-CFBE58C2622F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511B4-FF5A-4BBE-9C85-152EBC1337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39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511B4-FF5A-4BBE-9C85-152EBC13373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00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018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30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4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69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1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8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5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1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2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7257285-BB2E-412A-87FA-218A30844F8E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A07C42-0CE1-4EF7-9FED-10A83F3D26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FDED11-EE6F-051E-6765-90D261360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Карта для поиска исторически значимых мест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AB99D4-C3A8-28F3-F529-A985FFFC4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Сарафанова Ярослава</a:t>
            </a:r>
          </a:p>
        </p:txBody>
      </p:sp>
    </p:spTree>
    <p:extLst>
      <p:ext uri="{BB962C8B-B14F-4D97-AF65-F5344CB8AC3E}">
        <p14:creationId xmlns:p14="http://schemas.microsoft.com/office/powerpoint/2010/main" val="17132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2D6335-84BF-6965-C5AC-6EADA3497E6F}"/>
              </a:ext>
            </a:extLst>
          </p:cNvPr>
          <p:cNvSpPr txBox="1"/>
          <p:nvPr/>
        </p:nvSpPr>
        <p:spPr>
          <a:xfrm>
            <a:off x="624840" y="1016615"/>
            <a:ext cx="10093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Идея проекта: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Разработка удобной интерактивной карты, посвящённой исторически значимым местам, с детальным описанием каждого из них.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A61CE-4EFE-EEAC-1C88-306E813590DC}"/>
              </a:ext>
            </a:extLst>
          </p:cNvPr>
          <p:cNvSpPr txBox="1"/>
          <p:nvPr/>
        </p:nvSpPr>
        <p:spPr>
          <a:xfrm>
            <a:off x="624840" y="2640159"/>
            <a:ext cx="10284460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ctr">
              <a:spcBef>
                <a:spcPts val="300"/>
              </a:spcBef>
              <a:spcAft>
                <a:spcPts val="375"/>
              </a:spcAft>
            </a:pPr>
            <a:r>
              <a:rPr lang="ru-RU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Задачи: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Создание карты с максимально простым интерфейсом для поиска достопримечательностей (по названию и координатам) 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Создание кнопок с фильтрацией поиска по категориям, таким как библиотеки, музеи, парки, театры.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Создание кнопок для перехода к подробному описанию достопримечательностей.</a:t>
            </a:r>
          </a:p>
          <a:p>
            <a:pPr marL="285750" indent="-285750" algn="l">
              <a:spcBef>
                <a:spcPts val="300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Подключение нейросети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суммаризации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текста.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6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457828-A117-259A-3794-08D163A34F99}"/>
              </a:ext>
            </a:extLst>
          </p:cNvPr>
          <p:cNvSpPr txBox="1"/>
          <p:nvPr/>
        </p:nvSpPr>
        <p:spPr>
          <a:xfrm>
            <a:off x="249383" y="2137557"/>
            <a:ext cx="26838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Элементы </a:t>
            </a:r>
            <a:r>
              <a:rPr lang="en-US" sz="2000" b="1" dirty="0"/>
              <a:t>PyQt6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Qlabel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QLineEdit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QPushButton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QListWidget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QSlider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QPlainTextEdit</a:t>
            </a:r>
            <a:r>
              <a:rPr lang="ru-RU" dirty="0"/>
              <a:t>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F3964-5B39-0E73-2853-430595DA5DBF}"/>
              </a:ext>
            </a:extLst>
          </p:cNvPr>
          <p:cNvSpPr txBox="1"/>
          <p:nvPr/>
        </p:nvSpPr>
        <p:spPr>
          <a:xfrm>
            <a:off x="290947" y="4929413"/>
            <a:ext cx="2060368" cy="941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Dialog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804A8-CFDF-9617-C366-BCC3C3978BA5}"/>
              </a:ext>
            </a:extLst>
          </p:cNvPr>
          <p:cNvSpPr txBox="1"/>
          <p:nvPr/>
        </p:nvSpPr>
        <p:spPr>
          <a:xfrm>
            <a:off x="3223161" y="2137557"/>
            <a:ext cx="2555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Библиотеки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json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geocoder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88EB6-42B1-39F8-6275-76EBACC2FFCA}"/>
              </a:ext>
            </a:extLst>
          </p:cNvPr>
          <p:cNvSpPr txBox="1"/>
          <p:nvPr/>
        </p:nvSpPr>
        <p:spPr>
          <a:xfrm>
            <a:off x="5911932" y="2137557"/>
            <a:ext cx="173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База данных </a:t>
            </a:r>
            <a:r>
              <a:rPr lang="en-US" sz="2000" b="1" dirty="0"/>
              <a:t>SQLite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7EE92-4F33-0AC3-9096-1031D16964B5}"/>
              </a:ext>
            </a:extLst>
          </p:cNvPr>
          <p:cNvSpPr txBox="1"/>
          <p:nvPr/>
        </p:nvSpPr>
        <p:spPr>
          <a:xfrm>
            <a:off x="5778169" y="4854869"/>
            <a:ext cx="2594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нейросеть</a:t>
            </a:r>
            <a:r>
              <a:rPr lang="en-US" sz="2000" b="1" dirty="0"/>
              <a:t> </a:t>
            </a:r>
            <a:r>
              <a:rPr lang="ru-RU" sz="2000" b="1" dirty="0"/>
              <a:t>для </a:t>
            </a:r>
            <a:r>
              <a:rPr lang="ru-RU" sz="2000" b="1" dirty="0" err="1"/>
              <a:t>суммаризации</a:t>
            </a:r>
            <a:r>
              <a:rPr lang="ru-RU" sz="2000" b="1" dirty="0"/>
              <a:t> текста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8ED863-374A-EB17-D516-B0B7465F9EAE}"/>
              </a:ext>
            </a:extLst>
          </p:cNvPr>
          <p:cNvSpPr txBox="1"/>
          <p:nvPr/>
        </p:nvSpPr>
        <p:spPr>
          <a:xfrm>
            <a:off x="3495006" y="755134"/>
            <a:ext cx="6183383" cy="58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Инструменты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AC754-DFA2-CA3B-9BBF-3C8ED4BB996B}"/>
              </a:ext>
            </a:extLst>
          </p:cNvPr>
          <p:cNvSpPr txBox="1"/>
          <p:nvPr/>
        </p:nvSpPr>
        <p:spPr>
          <a:xfrm>
            <a:off x="8696993" y="2137557"/>
            <a:ext cx="294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</a:t>
            </a:r>
            <a:r>
              <a:rPr lang="ru-RU" dirty="0"/>
              <a:t>сервис Яндекс Карт – </a:t>
            </a:r>
            <a:r>
              <a:rPr lang="en-US" dirty="0"/>
              <a:t>Static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Helvetica Neue"/>
              </a:rPr>
              <a:t>API</a:t>
            </a:r>
            <a:r>
              <a:rPr lang="en-US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i="0" dirty="0" err="1">
                <a:solidFill>
                  <a:srgbClr val="333333"/>
                </a:solidFill>
                <a:effectLst/>
                <a:latin typeface="Helvetica Neue"/>
              </a:rPr>
              <a:t>KudaGo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86CDBF-CB39-2B36-633D-C0FA05BDBDF7}"/>
              </a:ext>
            </a:extLst>
          </p:cNvPr>
          <p:cNvSpPr txBox="1"/>
          <p:nvPr/>
        </p:nvSpPr>
        <p:spPr>
          <a:xfrm>
            <a:off x="3710051" y="124926"/>
            <a:ext cx="504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Главный экран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F1F73C-DEBB-3D97-3AF6-250B416D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680" y="821820"/>
            <a:ext cx="6956985" cy="5590714"/>
          </a:xfrm>
          <a:prstGeom prst="rect">
            <a:avLst/>
          </a:prstGeom>
        </p:spPr>
      </p:pic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6B6468D-69F3-C534-76B2-E17BC1E052E5}"/>
              </a:ext>
            </a:extLst>
          </p:cNvPr>
          <p:cNvCxnSpPr>
            <a:cxnSpLocks/>
          </p:cNvCxnSpPr>
          <p:nvPr/>
        </p:nvCxnSpPr>
        <p:spPr>
          <a:xfrm flipV="1">
            <a:off x="5543797" y="6064304"/>
            <a:ext cx="552203" cy="565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8FB39C-87FD-D9A3-B612-CEF8F982AD37}"/>
              </a:ext>
            </a:extLst>
          </p:cNvPr>
          <p:cNvSpPr txBox="1"/>
          <p:nvPr/>
        </p:nvSpPr>
        <p:spPr>
          <a:xfrm>
            <a:off x="4866903" y="6542331"/>
            <a:ext cx="239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кнопка для поиска парков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F79B766-F481-C885-F08C-590E0CC505F0}"/>
              </a:ext>
            </a:extLst>
          </p:cNvPr>
          <p:cNvCxnSpPr/>
          <p:nvPr/>
        </p:nvCxnSpPr>
        <p:spPr>
          <a:xfrm flipV="1">
            <a:off x="1852550" y="1838624"/>
            <a:ext cx="688769" cy="118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D1D597-787C-D1F5-15D6-757DB245E6D7}"/>
              </a:ext>
            </a:extLst>
          </p:cNvPr>
          <p:cNvSpPr txBox="1"/>
          <p:nvPr/>
        </p:nvSpPr>
        <p:spPr>
          <a:xfrm>
            <a:off x="988581" y="1374780"/>
            <a:ext cx="1324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Координаты пользователя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F9822EF-9D04-4E99-E7F9-FE1D82E48C10}"/>
              </a:ext>
            </a:extLst>
          </p:cNvPr>
          <p:cNvCxnSpPr>
            <a:cxnSpLocks/>
          </p:cNvCxnSpPr>
          <p:nvPr/>
        </p:nvCxnSpPr>
        <p:spPr>
          <a:xfrm flipH="1">
            <a:off x="6953003" y="663536"/>
            <a:ext cx="308758" cy="944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E48C81-BF4A-9297-C8C0-3717779CCA71}"/>
              </a:ext>
            </a:extLst>
          </p:cNvPr>
          <p:cNvSpPr txBox="1"/>
          <p:nvPr/>
        </p:nvSpPr>
        <p:spPr>
          <a:xfrm>
            <a:off x="7148945" y="366752"/>
            <a:ext cx="277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Поиск достопримечательностей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26974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FF8B29-1E2C-E6DA-A6DF-1AB9B62F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54" y="938150"/>
            <a:ext cx="6972146" cy="5567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467C0-CC5E-EE59-C4AD-6CF0B4944F64}"/>
              </a:ext>
            </a:extLst>
          </p:cNvPr>
          <p:cNvSpPr txBox="1"/>
          <p:nvPr/>
        </p:nvSpPr>
        <p:spPr>
          <a:xfrm>
            <a:off x="3641847" y="236802"/>
            <a:ext cx="4498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Главный экран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FDAF826-2B9D-826F-E3C4-FD891EA9D9B4}"/>
              </a:ext>
            </a:extLst>
          </p:cNvPr>
          <p:cNvCxnSpPr>
            <a:cxnSpLocks/>
          </p:cNvCxnSpPr>
          <p:nvPr/>
        </p:nvCxnSpPr>
        <p:spPr>
          <a:xfrm>
            <a:off x="1787236" y="1591294"/>
            <a:ext cx="570016" cy="172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67B8E-8EAE-CD8E-3078-5FB892947E9F}"/>
              </a:ext>
            </a:extLst>
          </p:cNvPr>
          <p:cNvSpPr txBox="1"/>
          <p:nvPr/>
        </p:nvSpPr>
        <p:spPr>
          <a:xfrm>
            <a:off x="1163781" y="1068074"/>
            <a:ext cx="908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Ввод </a:t>
            </a:r>
            <a:r>
              <a:rPr lang="en-US" sz="1400" dirty="0"/>
              <a:t>‘</a:t>
            </a:r>
            <a:r>
              <a:rPr lang="ru-RU" sz="1400" dirty="0"/>
              <a:t>ВДНХ</a:t>
            </a:r>
            <a:r>
              <a:rPr lang="en-US" sz="1400" dirty="0"/>
              <a:t>’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37374-86CA-0A89-42F2-AC4F20DB09C2}"/>
              </a:ext>
            </a:extLst>
          </p:cNvPr>
          <p:cNvSpPr txBox="1"/>
          <p:nvPr/>
        </p:nvSpPr>
        <p:spPr>
          <a:xfrm>
            <a:off x="1217220" y="1763486"/>
            <a:ext cx="954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Координаты запроса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EFE7A7B-D8FD-D77F-32DC-DC9BE1230EDB}"/>
              </a:ext>
            </a:extLst>
          </p:cNvPr>
          <p:cNvCxnSpPr/>
          <p:nvPr/>
        </p:nvCxnSpPr>
        <p:spPr>
          <a:xfrm flipH="1">
            <a:off x="6431477" y="760021"/>
            <a:ext cx="82139" cy="100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0C186E-CFE4-3CE8-90B0-23A4789BE390}"/>
              </a:ext>
            </a:extLst>
          </p:cNvPr>
          <p:cNvSpPr txBox="1"/>
          <p:nvPr/>
        </p:nvSpPr>
        <p:spPr>
          <a:xfrm>
            <a:off x="6513616" y="325866"/>
            <a:ext cx="184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Кнопка поиска или </a:t>
            </a:r>
            <a:r>
              <a:rPr lang="en-US" sz="1400" dirty="0"/>
              <a:t>Enter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5498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DFCFF0-5CC7-7CFE-EBA0-59CECDCA9AC3}"/>
              </a:ext>
            </a:extLst>
          </p:cNvPr>
          <p:cNvSpPr txBox="1"/>
          <p:nvPr/>
        </p:nvSpPr>
        <p:spPr>
          <a:xfrm>
            <a:off x="2984500" y="3132244"/>
            <a:ext cx="9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Масштаб карты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3B13C-4085-3AF6-54DD-874FAFBF3393}"/>
              </a:ext>
            </a:extLst>
          </p:cNvPr>
          <p:cNvSpPr txBox="1"/>
          <p:nvPr/>
        </p:nvSpPr>
        <p:spPr>
          <a:xfrm>
            <a:off x="2502910" y="4872116"/>
            <a:ext cx="119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Кнопка открывает сайт объекта в браузере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4BE16C-1CF4-9407-AFE5-858B9A42A093}"/>
              </a:ext>
            </a:extLst>
          </p:cNvPr>
          <p:cNvSpPr txBox="1"/>
          <p:nvPr/>
        </p:nvSpPr>
        <p:spPr>
          <a:xfrm>
            <a:off x="8553710" y="4707316"/>
            <a:ext cx="1183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/>
              <a:t>суммаризация</a:t>
            </a:r>
            <a:endParaRPr lang="ru-RU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B141-BBD3-9ADE-1F68-53AB2BBDB5C2}"/>
              </a:ext>
            </a:extLst>
          </p:cNvPr>
          <p:cNvSpPr txBox="1"/>
          <p:nvPr/>
        </p:nvSpPr>
        <p:spPr>
          <a:xfrm>
            <a:off x="3799839" y="315964"/>
            <a:ext cx="7748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Информация о месте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75557C6-7EEE-A52E-0FA3-9F302C8C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840" y="1023040"/>
            <a:ext cx="4240790" cy="5396119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9B251BF-9316-2927-64B7-610B9FED5E7E}"/>
              </a:ext>
            </a:extLst>
          </p:cNvPr>
          <p:cNvCxnSpPr/>
          <p:nvPr/>
        </p:nvCxnSpPr>
        <p:spPr>
          <a:xfrm flipH="1">
            <a:off x="7724140" y="4895658"/>
            <a:ext cx="72644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F1259CC-1F17-49EA-BD8C-9392EE941E1C}"/>
              </a:ext>
            </a:extLst>
          </p:cNvPr>
          <p:cNvCxnSpPr/>
          <p:nvPr/>
        </p:nvCxnSpPr>
        <p:spPr>
          <a:xfrm flipH="1" flipV="1">
            <a:off x="7724140" y="4615876"/>
            <a:ext cx="792480" cy="18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1F12B58-8A03-4601-ADAE-D7830C97389A}"/>
              </a:ext>
            </a:extLst>
          </p:cNvPr>
          <p:cNvCxnSpPr/>
          <p:nvPr/>
        </p:nvCxnSpPr>
        <p:spPr>
          <a:xfrm>
            <a:off x="3291840" y="365506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0DFB3AA-65B8-F027-5672-D6A7F4952DEE}"/>
              </a:ext>
            </a:extLst>
          </p:cNvPr>
          <p:cNvCxnSpPr/>
          <p:nvPr/>
        </p:nvCxnSpPr>
        <p:spPr>
          <a:xfrm flipV="1">
            <a:off x="3389890" y="5617296"/>
            <a:ext cx="657860" cy="6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3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267232-B462-1C5C-8C34-385E55811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21" y="1645172"/>
            <a:ext cx="3257717" cy="44007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C77E84-4AD1-F22D-4EB1-8B9B02815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974" y="2876521"/>
            <a:ext cx="3930852" cy="1104957"/>
          </a:xfrm>
          <a:prstGeom prst="rect">
            <a:avLst/>
          </a:prstGeom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7A372E7-85C3-6318-D72A-C6B8D09A00EC}"/>
              </a:ext>
            </a:extLst>
          </p:cNvPr>
          <p:cNvCxnSpPr/>
          <p:nvPr/>
        </p:nvCxnSpPr>
        <p:spPr>
          <a:xfrm>
            <a:off x="4790974" y="2663161"/>
            <a:ext cx="1143000" cy="426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F2B01D6-C300-682B-0F4A-3935A9F17B65}"/>
              </a:ext>
            </a:extLst>
          </p:cNvPr>
          <p:cNvSpPr txBox="1"/>
          <p:nvPr/>
        </p:nvSpPr>
        <p:spPr>
          <a:xfrm>
            <a:off x="4335044" y="461187"/>
            <a:ext cx="2478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Избранное</a:t>
            </a:r>
          </a:p>
        </p:txBody>
      </p:sp>
    </p:spTree>
    <p:extLst>
      <p:ext uri="{BB962C8B-B14F-4D97-AF65-F5344CB8AC3E}">
        <p14:creationId xmlns:p14="http://schemas.microsoft.com/office/powerpoint/2010/main" val="270402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75D2C-B5F3-CCD6-3584-CAF7F20698B5}"/>
              </a:ext>
            </a:extLst>
          </p:cNvPr>
          <p:cNvSpPr txBox="1"/>
          <p:nvPr/>
        </p:nvSpPr>
        <p:spPr>
          <a:xfrm>
            <a:off x="939800" y="2114550"/>
            <a:ext cx="69024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Создание маршрута между интересными историческими местами по заданным пользователем параметрам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Возможность оптимизации маршрута по критериям</a:t>
            </a:r>
            <a:r>
              <a:rPr lang="en-US" sz="2800" dirty="0"/>
              <a:t>, </a:t>
            </a:r>
            <a:r>
              <a:rPr lang="ru-RU" sz="2800" dirty="0"/>
              <a:t>исходя из интересов пользователя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BC224-D4B9-CB9F-539E-413CA9A2FC57}"/>
              </a:ext>
            </a:extLst>
          </p:cNvPr>
          <p:cNvSpPr txBox="1"/>
          <p:nvPr/>
        </p:nvSpPr>
        <p:spPr>
          <a:xfrm>
            <a:off x="3305175" y="546100"/>
            <a:ext cx="558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Возможности для доработки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11078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533D4-0AE6-8114-CA71-7B23DA9C89E7}"/>
              </a:ext>
            </a:extLst>
          </p:cNvPr>
          <p:cNvSpPr txBox="1"/>
          <p:nvPr/>
        </p:nvSpPr>
        <p:spPr>
          <a:xfrm>
            <a:off x="3776980" y="3102317"/>
            <a:ext cx="4638040" cy="65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9268699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Другая 13">
      <a:dk1>
        <a:srgbClr val="000000"/>
      </a:dk1>
      <a:lt1>
        <a:srgbClr val="9BAFB5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368</TotalTime>
  <Words>179</Words>
  <Application>Microsoft Office PowerPoint</Application>
  <PresentationFormat>Широкоэкранный</PresentationFormat>
  <Paragraphs>48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Corbel</vt:lpstr>
      <vt:lpstr>Gill Sans MT</vt:lpstr>
      <vt:lpstr>Helvetica Neue</vt:lpstr>
      <vt:lpstr>Roboto</vt:lpstr>
      <vt:lpstr>Посылка</vt:lpstr>
      <vt:lpstr>Карта для поиска исторически значимых мест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Yasya</dc:creator>
  <cp:lastModifiedBy>Yasya</cp:lastModifiedBy>
  <cp:revision>4</cp:revision>
  <dcterms:created xsi:type="dcterms:W3CDTF">2024-11-19T19:03:38Z</dcterms:created>
  <dcterms:modified xsi:type="dcterms:W3CDTF">2024-11-21T11:20:52Z</dcterms:modified>
</cp:coreProperties>
</file>