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68" r:id="rId5"/>
    <p:sldId id="267" r:id="rId6"/>
    <p:sldId id="259" r:id="rId7"/>
    <p:sldId id="269" r:id="rId8"/>
    <p:sldId id="257" r:id="rId9"/>
    <p:sldId id="260" r:id="rId10"/>
    <p:sldId id="261" r:id="rId11"/>
    <p:sldId id="262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EB11-9433-4385-8D95-CFBE58C2622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11B4-FF5A-4BBE-9C85-152EBC133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9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11B4-FF5A-4BBE-9C85-152EBC1337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0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1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6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8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1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257285-BB2E-412A-87FA-218A30844F8E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skillfactory/articles/599599/" TargetMode="External"/><Relationship Id="rId2" Type="http://schemas.openxmlformats.org/officeDocument/2006/relationships/hyperlink" Target="https://skillbox.ru/media/design/samouchitel-po-figma/?ysclid=m5zqmiwt5c64066495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ms.yandex.ru/courses/1180/groups/23698/lessons/698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DED11-EE6F-051E-6765-90D261360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Карта для поиска исторически значимых мест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AB99D4-C3A8-28F3-F529-A985FFFC4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Сарафанова Ярослава</a:t>
            </a:r>
          </a:p>
        </p:txBody>
      </p:sp>
    </p:spTree>
    <p:extLst>
      <p:ext uri="{BB962C8B-B14F-4D97-AF65-F5344CB8AC3E}">
        <p14:creationId xmlns:p14="http://schemas.microsoft.com/office/powerpoint/2010/main" val="17132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DFCFF0-5CC7-7CFE-EBA0-59CECDCA9AC3}"/>
              </a:ext>
            </a:extLst>
          </p:cNvPr>
          <p:cNvSpPr txBox="1"/>
          <p:nvPr/>
        </p:nvSpPr>
        <p:spPr>
          <a:xfrm>
            <a:off x="2984500" y="3132244"/>
            <a:ext cx="9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Масштаб карты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3B13C-4085-3AF6-54DD-874FAFBF3393}"/>
              </a:ext>
            </a:extLst>
          </p:cNvPr>
          <p:cNvSpPr txBox="1"/>
          <p:nvPr/>
        </p:nvSpPr>
        <p:spPr>
          <a:xfrm>
            <a:off x="2502910" y="4872116"/>
            <a:ext cx="119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Кнопка открывает сайт объекта в браузере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BE16C-1CF4-9407-AFE5-858B9A42A093}"/>
              </a:ext>
            </a:extLst>
          </p:cNvPr>
          <p:cNvSpPr txBox="1"/>
          <p:nvPr/>
        </p:nvSpPr>
        <p:spPr>
          <a:xfrm>
            <a:off x="8553710" y="4707316"/>
            <a:ext cx="118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суммаризация</a:t>
            </a:r>
            <a:endParaRPr lang="ru-R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B141-BBD3-9ADE-1F68-53AB2BBDB5C2}"/>
              </a:ext>
            </a:extLst>
          </p:cNvPr>
          <p:cNvSpPr txBox="1"/>
          <p:nvPr/>
        </p:nvSpPr>
        <p:spPr>
          <a:xfrm>
            <a:off x="3799839" y="315964"/>
            <a:ext cx="7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Информация о месте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75557C6-7EEE-A52E-0FA3-9F302C8C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0" y="1023040"/>
            <a:ext cx="4240790" cy="5396119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9B251BF-9316-2927-64B7-610B9FED5E7E}"/>
              </a:ext>
            </a:extLst>
          </p:cNvPr>
          <p:cNvCxnSpPr/>
          <p:nvPr/>
        </p:nvCxnSpPr>
        <p:spPr>
          <a:xfrm flipH="1">
            <a:off x="7724140" y="4895658"/>
            <a:ext cx="72644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F1259CC-1F17-49EA-BD8C-9392EE941E1C}"/>
              </a:ext>
            </a:extLst>
          </p:cNvPr>
          <p:cNvCxnSpPr/>
          <p:nvPr/>
        </p:nvCxnSpPr>
        <p:spPr>
          <a:xfrm flipH="1" flipV="1">
            <a:off x="7724140" y="4615876"/>
            <a:ext cx="79248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1F12B58-8A03-4601-ADAE-D7830C97389A}"/>
              </a:ext>
            </a:extLst>
          </p:cNvPr>
          <p:cNvCxnSpPr/>
          <p:nvPr/>
        </p:nvCxnSpPr>
        <p:spPr>
          <a:xfrm>
            <a:off x="3291840" y="36550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DFB3AA-65B8-F027-5672-D6A7F4952DEE}"/>
              </a:ext>
            </a:extLst>
          </p:cNvPr>
          <p:cNvCxnSpPr/>
          <p:nvPr/>
        </p:nvCxnSpPr>
        <p:spPr>
          <a:xfrm flipV="1">
            <a:off x="3389890" y="5617296"/>
            <a:ext cx="657860" cy="6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3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267232-B462-1C5C-8C34-385E5581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21" y="1645172"/>
            <a:ext cx="3257717" cy="4400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C77E84-4AD1-F22D-4EB1-8B9B0281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74" y="2876521"/>
            <a:ext cx="3930852" cy="110495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7A372E7-85C3-6318-D72A-C6B8D09A00EC}"/>
              </a:ext>
            </a:extLst>
          </p:cNvPr>
          <p:cNvCxnSpPr/>
          <p:nvPr/>
        </p:nvCxnSpPr>
        <p:spPr>
          <a:xfrm>
            <a:off x="4790974" y="2663161"/>
            <a:ext cx="1143000" cy="4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B01D6-C300-682B-0F4A-3935A9F17B65}"/>
              </a:ext>
            </a:extLst>
          </p:cNvPr>
          <p:cNvSpPr txBox="1"/>
          <p:nvPr/>
        </p:nvSpPr>
        <p:spPr>
          <a:xfrm>
            <a:off x="4335044" y="461187"/>
            <a:ext cx="247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Избранное</a:t>
            </a:r>
          </a:p>
        </p:txBody>
      </p:sp>
    </p:spTree>
    <p:extLst>
      <p:ext uri="{BB962C8B-B14F-4D97-AF65-F5344CB8AC3E}">
        <p14:creationId xmlns:p14="http://schemas.microsoft.com/office/powerpoint/2010/main" val="27040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75D2C-B5F3-CCD6-3584-CAF7F20698B5}"/>
              </a:ext>
            </a:extLst>
          </p:cNvPr>
          <p:cNvSpPr txBox="1"/>
          <p:nvPr/>
        </p:nvSpPr>
        <p:spPr>
          <a:xfrm>
            <a:off x="780000" y="1130875"/>
            <a:ext cx="95269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Создание маршрута между интересными историческими местами по заданным пользователем параметрам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Возможность оптимизации маршрута по критериям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исходя из интересов пользователя</a:t>
            </a:r>
          </a:p>
          <a:p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Создание возможностей для пользователей оставлять отзывы, делиться своим опытом и оценивать исторические места.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Обратная связь - Реализация системы сбора отзывов пользователей для дальнейшего улучшения функционала и контента карты.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C224-D4B9-CB9F-539E-413CA9A2FC57}"/>
              </a:ext>
            </a:extLst>
          </p:cNvPr>
          <p:cNvSpPr txBox="1"/>
          <p:nvPr/>
        </p:nvSpPr>
        <p:spPr>
          <a:xfrm>
            <a:off x="3239861" y="457036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107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B26BF1-C3E6-F448-1BC6-E7F114F95713}"/>
              </a:ext>
            </a:extLst>
          </p:cNvPr>
          <p:cNvSpPr txBox="1"/>
          <p:nvPr/>
        </p:nvSpPr>
        <p:spPr>
          <a:xfrm>
            <a:off x="659080" y="504701"/>
            <a:ext cx="10189027" cy="446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Список использованной литературы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1.Большой</a:t>
            </a:r>
            <a:r>
              <a:rPr 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гид для самостоятельного изучения </a:t>
            </a:r>
            <a:r>
              <a:rPr lang="ru-RU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60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https://skillbox.ru/media/design/samouchitel-po-figma/?ysclid=m5zqmiwt5c640664952</a:t>
            </a:r>
            <a:endParaRPr lang="ru-RU" sz="160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16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</a:t>
            </a:r>
            <a:r>
              <a:rPr lang="en-US" sz="1600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Hands-on Approach to GUI Programming with PyQt6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-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Joshua M Willman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</a:t>
            </a: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PyQt6 — полное руководство для новичков </a:t>
            </a:r>
            <a:r>
              <a:rPr lang="ru-RU" u="sng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https://habr.com/ru/companies/skillfactory/</a:t>
            </a:r>
            <a:r>
              <a:rPr lang="ru-RU" sz="1600" u="sng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articles/599599/</a:t>
            </a:r>
            <a:r>
              <a:rPr lang="ru-RU" sz="1600" u="sng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ru-RU" sz="16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4.Создание базы данных </a:t>
            </a:r>
            <a:r>
              <a:rPr lang="ru-RU" sz="160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https://lms.yandex.ru/courses/1180/groups/23698/lessons/6983</a:t>
            </a:r>
            <a:endParaRPr lang="ru-RU" sz="1600" u="sng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Уроки </a:t>
            </a:r>
            <a:r>
              <a:rPr 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</a:t>
            </a:r>
            <a:r>
              <a:rPr lang="ru-RU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ндекс Лицея – закрытая ссылка для участников проекта</a:t>
            </a:r>
            <a:endParaRPr lang="ru-RU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0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533D4-0AE6-8114-CA71-7B23DA9C89E7}"/>
              </a:ext>
            </a:extLst>
          </p:cNvPr>
          <p:cNvSpPr txBox="1"/>
          <p:nvPr/>
        </p:nvSpPr>
        <p:spPr>
          <a:xfrm>
            <a:off x="3431454" y="715665"/>
            <a:ext cx="4638040" cy="65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6CA2E3-E030-60AC-003E-D2C29EC0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17" y="2208575"/>
            <a:ext cx="4052514" cy="40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D6335-84BF-6965-C5AC-6EADA3497E6F}"/>
              </a:ext>
            </a:extLst>
          </p:cNvPr>
          <p:cNvSpPr txBox="1"/>
          <p:nvPr/>
        </p:nvSpPr>
        <p:spPr>
          <a:xfrm>
            <a:off x="451114" y="549252"/>
            <a:ext cx="10093960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Цель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проекта: 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Разработка удобной интерактивной карты, посвящённой исторически значимым местам, с детальным описанием каждого из них.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7464-41B7-1296-86C2-0CD26E957E4A}"/>
              </a:ext>
            </a:extLst>
          </p:cNvPr>
          <p:cNvSpPr txBox="1"/>
          <p:nvPr/>
        </p:nvSpPr>
        <p:spPr>
          <a:xfrm>
            <a:off x="451114" y="2726766"/>
            <a:ext cx="10093960" cy="32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карты с максимально простым интерфейсом для поиска достопримечательностей (по названию и координатам)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кнопок с фильтрацией поиска по категориям, таким как библиотеки, музеи, парки, театры.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поисковой строки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кнопок для перехода к подробному описанию достопримечательностей.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нейросети для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суммаризации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3666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F3D7E-FFCA-BD85-5F37-FF87F4560924}"/>
              </a:ext>
            </a:extLst>
          </p:cNvPr>
          <p:cNvSpPr txBox="1"/>
          <p:nvPr/>
        </p:nvSpPr>
        <p:spPr>
          <a:xfrm>
            <a:off x="3408218" y="558141"/>
            <a:ext cx="6135454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Актуальность проекта: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Увеличение интереса к туризму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Сохранение культурного наследия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Образовательная ценность</a:t>
            </a:r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Удобство доступа</a:t>
            </a:r>
            <a:endParaRPr lang="en-US" sz="24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Поддержка местного бизнеса</a:t>
            </a:r>
            <a:endParaRPr lang="ru-RU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Доступность информации</a:t>
            </a:r>
            <a:endParaRPr lang="ru-RU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Сообщество единомышленников</a:t>
            </a:r>
            <a:endParaRPr lang="ru-RU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8AD5E-30AC-895B-355E-4478EED4057F}"/>
              </a:ext>
            </a:extLst>
          </p:cNvPr>
          <p:cNvSpPr txBox="1"/>
          <p:nvPr/>
        </p:nvSpPr>
        <p:spPr>
          <a:xfrm>
            <a:off x="708065" y="242262"/>
            <a:ext cx="8578438" cy="637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аналогов: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Аналог - Сайт «Узнай Москву» 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Достоинства: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Красивый дизайн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Афиша мероприятий в г. Москва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</a:t>
            </a: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отовые маршруты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Недостатки: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2025 году в Москве </a:t>
            </a: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132 района</a:t>
            </a: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на сайте фильтр-отбор по готовым маршрутам в </a:t>
            </a: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43 районах</a:t>
            </a:r>
            <a:endParaRPr lang="ru-RU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ет фильтра-отбора по заданному району с возможностью увидеть исторически значимые места этого района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возможности поиска достопримечательностей рядом с месторасположением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2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5D8A1-6CF9-F9C0-9578-C41775BF0A70}"/>
              </a:ext>
            </a:extLst>
          </p:cNvPr>
          <p:cNvSpPr txBox="1"/>
          <p:nvPr/>
        </p:nvSpPr>
        <p:spPr>
          <a:xfrm>
            <a:off x="3124694" y="643990"/>
            <a:ext cx="6095010" cy="502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 работы над проектом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80340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этап Определение предмета и объекта разработки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этап Техническое задание проекта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этап Визуализация интерфейса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этап Выбор инструментов реализации проекта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 этап Написание и отладка программы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 этап Описание полученных результатов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 этап Определение возможностей доработки проекта</a:t>
            </a:r>
            <a:endParaRPr lang="ru-RU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57828-A117-259A-3794-08D163A34F99}"/>
              </a:ext>
            </a:extLst>
          </p:cNvPr>
          <p:cNvSpPr txBox="1"/>
          <p:nvPr/>
        </p:nvSpPr>
        <p:spPr>
          <a:xfrm>
            <a:off x="249383" y="2137557"/>
            <a:ext cx="2683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Элементы </a:t>
            </a:r>
            <a:r>
              <a:rPr lang="en-US" sz="2000" b="1" dirty="0"/>
              <a:t>PyQt6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Qlabel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QLineEdit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QPushButton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QListWidget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QSlider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QPlainTextEdit</a:t>
            </a:r>
            <a:r>
              <a:rPr lang="ru-RU" dirty="0"/>
              <a:t>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F3964-5B39-0E73-2853-430595DA5DBF}"/>
              </a:ext>
            </a:extLst>
          </p:cNvPr>
          <p:cNvSpPr txBox="1"/>
          <p:nvPr/>
        </p:nvSpPr>
        <p:spPr>
          <a:xfrm>
            <a:off x="290947" y="4929413"/>
            <a:ext cx="2060368" cy="94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04A8-CFDF-9617-C366-BCC3C3978BA5}"/>
              </a:ext>
            </a:extLst>
          </p:cNvPr>
          <p:cNvSpPr txBox="1"/>
          <p:nvPr/>
        </p:nvSpPr>
        <p:spPr>
          <a:xfrm>
            <a:off x="3223161" y="2137557"/>
            <a:ext cx="2555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Библиотеки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88EB6-42B1-39F8-6275-76EBACC2FFCA}"/>
              </a:ext>
            </a:extLst>
          </p:cNvPr>
          <p:cNvSpPr txBox="1"/>
          <p:nvPr/>
        </p:nvSpPr>
        <p:spPr>
          <a:xfrm>
            <a:off x="5911932" y="2137557"/>
            <a:ext cx="173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База данных </a:t>
            </a:r>
            <a:r>
              <a:rPr lang="en-US" sz="2000" b="1" dirty="0"/>
              <a:t>SQLite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EE92-4F33-0AC3-9096-1031D16964B5}"/>
              </a:ext>
            </a:extLst>
          </p:cNvPr>
          <p:cNvSpPr txBox="1"/>
          <p:nvPr/>
        </p:nvSpPr>
        <p:spPr>
          <a:xfrm>
            <a:off x="5778169" y="4854869"/>
            <a:ext cx="2594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нейросеть</a:t>
            </a:r>
            <a:r>
              <a:rPr lang="en-US" sz="2000" b="1" dirty="0"/>
              <a:t> </a:t>
            </a:r>
            <a:r>
              <a:rPr lang="ru-RU" sz="2000" b="1" dirty="0"/>
              <a:t>для </a:t>
            </a:r>
            <a:r>
              <a:rPr lang="ru-RU" sz="2000" b="1" dirty="0" err="1"/>
              <a:t>суммаризации</a:t>
            </a:r>
            <a:r>
              <a:rPr lang="ru-RU" sz="2000" b="1" dirty="0"/>
              <a:t> текста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D863-374A-EB17-D516-B0B7465F9EAE}"/>
              </a:ext>
            </a:extLst>
          </p:cNvPr>
          <p:cNvSpPr txBox="1"/>
          <p:nvPr/>
        </p:nvSpPr>
        <p:spPr>
          <a:xfrm>
            <a:off x="3495006" y="755134"/>
            <a:ext cx="6183383" cy="58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Инструменты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AC754-DFA2-CA3B-9BBF-3C8ED4BB996B}"/>
              </a:ext>
            </a:extLst>
          </p:cNvPr>
          <p:cNvSpPr txBox="1"/>
          <p:nvPr/>
        </p:nvSpPr>
        <p:spPr>
          <a:xfrm>
            <a:off x="8572302" y="2137557"/>
            <a:ext cx="294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ru-RU" dirty="0"/>
              <a:t>сервис Яндекс Карт – </a:t>
            </a:r>
            <a:r>
              <a:rPr lang="en-US" dirty="0"/>
              <a:t>Static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API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Helvetica Neue"/>
              </a:rPr>
              <a:t>KudaGo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AEB06-D66B-055E-61B5-64468CE1D00D}"/>
              </a:ext>
            </a:extLst>
          </p:cNvPr>
          <p:cNvSpPr txBox="1"/>
          <p:nvPr/>
        </p:nvSpPr>
        <p:spPr>
          <a:xfrm>
            <a:off x="3262969" y="195944"/>
            <a:ext cx="5666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Написание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4676F-78A5-2E07-0935-25DBAFC0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7" y="1837943"/>
            <a:ext cx="6546346" cy="47112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8D7209-8359-FFFB-5C2B-65A4B0A5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79" y="1796409"/>
            <a:ext cx="5024793" cy="4752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D9338-75E9-2BE6-3F05-1F23D1019DE6}"/>
              </a:ext>
            </a:extLst>
          </p:cNvPr>
          <p:cNvSpPr txBox="1"/>
          <p:nvPr/>
        </p:nvSpPr>
        <p:spPr>
          <a:xfrm>
            <a:off x="1721923" y="1241570"/>
            <a:ext cx="330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изображения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44107-0900-59B2-A249-29E5723E6C03}"/>
              </a:ext>
            </a:extLst>
          </p:cNvPr>
          <p:cNvSpPr txBox="1"/>
          <p:nvPr/>
        </p:nvSpPr>
        <p:spPr>
          <a:xfrm>
            <a:off x="7636598" y="1254044"/>
            <a:ext cx="37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информации о местах</a:t>
            </a:r>
          </a:p>
        </p:txBody>
      </p:sp>
    </p:spTree>
    <p:extLst>
      <p:ext uri="{BB962C8B-B14F-4D97-AF65-F5344CB8AC3E}">
        <p14:creationId xmlns:p14="http://schemas.microsoft.com/office/powerpoint/2010/main" val="35458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6CDBF-CB39-2B36-633D-C0FA05BDBDF7}"/>
              </a:ext>
            </a:extLst>
          </p:cNvPr>
          <p:cNvSpPr txBox="1"/>
          <p:nvPr/>
        </p:nvSpPr>
        <p:spPr>
          <a:xfrm>
            <a:off x="3710051" y="124926"/>
            <a:ext cx="504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1F73C-DEBB-3D97-3AF6-250B416D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80" y="821820"/>
            <a:ext cx="6956985" cy="5590714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6B6468D-69F3-C534-76B2-E17BC1E052E5}"/>
              </a:ext>
            </a:extLst>
          </p:cNvPr>
          <p:cNvCxnSpPr>
            <a:cxnSpLocks/>
          </p:cNvCxnSpPr>
          <p:nvPr/>
        </p:nvCxnSpPr>
        <p:spPr>
          <a:xfrm flipV="1">
            <a:off x="5543797" y="6064304"/>
            <a:ext cx="552203" cy="565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8FB39C-87FD-D9A3-B612-CEF8F982AD37}"/>
              </a:ext>
            </a:extLst>
          </p:cNvPr>
          <p:cNvSpPr txBox="1"/>
          <p:nvPr/>
        </p:nvSpPr>
        <p:spPr>
          <a:xfrm>
            <a:off x="4866903" y="6542331"/>
            <a:ext cx="239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для поиска парков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79B766-F481-C885-F08C-590E0CC505F0}"/>
              </a:ext>
            </a:extLst>
          </p:cNvPr>
          <p:cNvCxnSpPr/>
          <p:nvPr/>
        </p:nvCxnSpPr>
        <p:spPr>
          <a:xfrm flipV="1">
            <a:off x="1852550" y="1838624"/>
            <a:ext cx="688769" cy="118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1D597-787C-D1F5-15D6-757DB245E6D7}"/>
              </a:ext>
            </a:extLst>
          </p:cNvPr>
          <p:cNvSpPr txBox="1"/>
          <p:nvPr/>
        </p:nvSpPr>
        <p:spPr>
          <a:xfrm>
            <a:off x="988581" y="1374780"/>
            <a:ext cx="132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Координаты пользователя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F9822EF-9D04-4E99-E7F9-FE1D82E48C10}"/>
              </a:ext>
            </a:extLst>
          </p:cNvPr>
          <p:cNvCxnSpPr>
            <a:cxnSpLocks/>
          </p:cNvCxnSpPr>
          <p:nvPr/>
        </p:nvCxnSpPr>
        <p:spPr>
          <a:xfrm flipH="1">
            <a:off x="6953003" y="663536"/>
            <a:ext cx="308758" cy="944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48C81-BF4A-9297-C8C0-3717779CCA71}"/>
              </a:ext>
            </a:extLst>
          </p:cNvPr>
          <p:cNvSpPr txBox="1"/>
          <p:nvPr/>
        </p:nvSpPr>
        <p:spPr>
          <a:xfrm>
            <a:off x="7148945" y="366752"/>
            <a:ext cx="277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Поиск достопримечательностей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6974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FF8B29-1E2C-E6DA-A6DF-1AB9B62F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54" y="938150"/>
            <a:ext cx="6972146" cy="5567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467C0-CC5E-EE59-C4AD-6CF0B4944F64}"/>
              </a:ext>
            </a:extLst>
          </p:cNvPr>
          <p:cNvSpPr txBox="1"/>
          <p:nvPr/>
        </p:nvSpPr>
        <p:spPr>
          <a:xfrm>
            <a:off x="3641847" y="236802"/>
            <a:ext cx="449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FDAF826-2B9D-826F-E3C4-FD891EA9D9B4}"/>
              </a:ext>
            </a:extLst>
          </p:cNvPr>
          <p:cNvCxnSpPr>
            <a:cxnSpLocks/>
          </p:cNvCxnSpPr>
          <p:nvPr/>
        </p:nvCxnSpPr>
        <p:spPr>
          <a:xfrm>
            <a:off x="1787236" y="1591294"/>
            <a:ext cx="570016" cy="17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67B8E-8EAE-CD8E-3078-5FB892947E9F}"/>
              </a:ext>
            </a:extLst>
          </p:cNvPr>
          <p:cNvSpPr txBox="1"/>
          <p:nvPr/>
        </p:nvSpPr>
        <p:spPr>
          <a:xfrm>
            <a:off x="1163781" y="1068074"/>
            <a:ext cx="90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Ввод </a:t>
            </a:r>
            <a:r>
              <a:rPr lang="en-US" sz="1400" dirty="0"/>
              <a:t>‘</a:t>
            </a:r>
            <a:r>
              <a:rPr lang="ru-RU" sz="1400" dirty="0"/>
              <a:t>ВДНХ</a:t>
            </a:r>
            <a:r>
              <a:rPr lang="en-US" sz="1400" dirty="0"/>
              <a:t>’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37374-86CA-0A89-42F2-AC4F20DB09C2}"/>
              </a:ext>
            </a:extLst>
          </p:cNvPr>
          <p:cNvSpPr txBox="1"/>
          <p:nvPr/>
        </p:nvSpPr>
        <p:spPr>
          <a:xfrm>
            <a:off x="1217220" y="1763486"/>
            <a:ext cx="954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Координаты запроса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EFE7A7B-D8FD-D77F-32DC-DC9BE1230EDB}"/>
              </a:ext>
            </a:extLst>
          </p:cNvPr>
          <p:cNvCxnSpPr/>
          <p:nvPr/>
        </p:nvCxnSpPr>
        <p:spPr>
          <a:xfrm flipH="1">
            <a:off x="6431477" y="760021"/>
            <a:ext cx="82139" cy="100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0C186E-CFE4-3CE8-90B0-23A4789BE390}"/>
              </a:ext>
            </a:extLst>
          </p:cNvPr>
          <p:cNvSpPr txBox="1"/>
          <p:nvPr/>
        </p:nvSpPr>
        <p:spPr>
          <a:xfrm>
            <a:off x="6513616" y="325866"/>
            <a:ext cx="184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поиска или </a:t>
            </a:r>
            <a:r>
              <a:rPr lang="en-US" sz="1400" dirty="0"/>
              <a:t>Enter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498525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13">
      <a:dk1>
        <a:srgbClr val="000000"/>
      </a:dk1>
      <a:lt1>
        <a:srgbClr val="9BAFB5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1105</TotalTime>
  <Words>463</Words>
  <Application>Microsoft Office PowerPoint</Application>
  <PresentationFormat>Широкоэкранный</PresentationFormat>
  <Paragraphs>92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Helvetica Neue</vt:lpstr>
      <vt:lpstr>Roboto</vt:lpstr>
      <vt:lpstr>Times New Roman</vt:lpstr>
      <vt:lpstr>Посылка</vt:lpstr>
      <vt:lpstr>Карта для поиска исторически значимых мест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Yasya</dc:creator>
  <cp:lastModifiedBy>Yasya</cp:lastModifiedBy>
  <cp:revision>11</cp:revision>
  <dcterms:created xsi:type="dcterms:W3CDTF">2024-11-19T19:03:38Z</dcterms:created>
  <dcterms:modified xsi:type="dcterms:W3CDTF">2025-02-06T19:54:30Z</dcterms:modified>
</cp:coreProperties>
</file>