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A6B761-5723-4CD8-85B0-3AE0D2BCE220}">
          <p14:sldIdLst>
            <p14:sldId id="256"/>
            <p14:sldId id="257"/>
            <p14:sldId id="258"/>
          </p14:sldIdLst>
        </p14:section>
        <p14:section name="Раздел без заголовка" id="{9F14CA49-61F9-456E-950E-EEEB940F800C}">
          <p14:sldIdLst>
            <p14:sldId id="259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ариха" initials="Ф" lastIdx="1" clrIdx="0">
    <p:extLst>
      <p:ext uri="{19B8F6BF-5375-455C-9EA6-DF929625EA0E}">
        <p15:presenceInfo xmlns:p15="http://schemas.microsoft.com/office/powerpoint/2012/main" userId="dee88bdd265527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5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6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13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7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6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CACF-3781-4B36-A258-94E6D6FD617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E5AD-A6A7-4ED9-922B-EF2AC494B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2695559">
            <a:off x="7074995" y="145586"/>
            <a:ext cx="8226898" cy="65068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Space invaders</a:t>
            </a:r>
            <a:endParaRPr lang="ru-RU" sz="8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43770" y="4402925"/>
            <a:ext cx="3744686" cy="16557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Денисов Ярослав</a:t>
            </a:r>
          </a:p>
          <a:p>
            <a:r>
              <a:rPr lang="ru-RU" sz="2800" dirty="0" smtClean="0"/>
              <a:t>Ахтарьянов Искандер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49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1886" y="326571"/>
            <a:ext cx="11351623" cy="61526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12125" y="1293223"/>
            <a:ext cx="7332617" cy="366413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Основные идеи</a:t>
            </a:r>
            <a:r>
              <a:rPr lang="en-US" sz="3600" b="1" dirty="0" smtClean="0"/>
              <a:t>:</a:t>
            </a:r>
            <a:endParaRPr lang="ru-RU" sz="3600" b="1" dirty="0" smtClean="0"/>
          </a:p>
          <a:p>
            <a:endParaRPr lang="ru-RU" sz="3600" b="1" dirty="0" smtClean="0"/>
          </a:p>
          <a:p>
            <a:pPr marL="514350" indent="-514350" algn="l">
              <a:buAutoNum type="arabicPeriod"/>
            </a:pPr>
            <a:r>
              <a:rPr lang="ru-RU" sz="3200" dirty="0" smtClean="0"/>
              <a:t>Научиться работать в команде</a:t>
            </a:r>
            <a:endParaRPr lang="ru-RU" sz="3200" dirty="0"/>
          </a:p>
          <a:p>
            <a:pPr marL="514350" indent="-514350" algn="l">
              <a:buAutoNum type="arabicPeriod"/>
            </a:pPr>
            <a:r>
              <a:rPr lang="en-US" sz="3200" dirty="0" smtClean="0"/>
              <a:t> </a:t>
            </a:r>
            <a:r>
              <a:rPr lang="ru-RU" sz="3200" dirty="0" smtClean="0"/>
              <a:t>Уметь польз</a:t>
            </a:r>
            <a:r>
              <a:rPr lang="en-US" sz="3200" dirty="0" smtClean="0"/>
              <a:t>o</a:t>
            </a:r>
            <a:r>
              <a:rPr lang="ru-RU" sz="3200" dirty="0" err="1" smtClean="0"/>
              <a:t>ваться</a:t>
            </a:r>
            <a:r>
              <a:rPr lang="ru-RU" sz="3200" dirty="0" smtClean="0"/>
              <a:t> </a:t>
            </a:r>
            <a:r>
              <a:rPr lang="en-US" sz="3200" dirty="0" err="1" smtClean="0"/>
              <a:t>pygame</a:t>
            </a:r>
            <a:endParaRPr lang="en-US" sz="3200" dirty="0" smtClean="0"/>
          </a:p>
          <a:p>
            <a:pPr algn="l"/>
            <a:r>
              <a:rPr lang="en-US" sz="3200" dirty="0" smtClean="0"/>
              <a:t>3. </a:t>
            </a:r>
            <a:r>
              <a:rPr lang="ru-RU" sz="3200" dirty="0" smtClean="0"/>
              <a:t>Научиться использовать </a:t>
            </a:r>
            <a:r>
              <a:rPr lang="en-US" sz="3200" dirty="0" smtClean="0"/>
              <a:t>GitHub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115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875211" y="1520871"/>
            <a:ext cx="10450286" cy="4762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2974" y="195308"/>
            <a:ext cx="378605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Реализация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81" y="2422209"/>
            <a:ext cx="1878322" cy="16994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11" y="2422209"/>
            <a:ext cx="1584960" cy="15849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25" y="2422209"/>
            <a:ext cx="1893026" cy="18951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05" y="2818449"/>
            <a:ext cx="1634490" cy="1188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1243" y="4697483"/>
            <a:ext cx="153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Игрок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84171" y="4697483"/>
            <a:ext cx="94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Звезда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93086" y="4697483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Враг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3272" y="4697483"/>
            <a:ext cx="128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Метеорит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6405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0263" y="1097280"/>
            <a:ext cx="11129554" cy="53949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51654"/>
            <a:ext cx="9144000" cy="745626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/>
              <a:t>Реализация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9863" y="2403566"/>
            <a:ext cx="7097485" cy="3807823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/>
              <a:t>В нашей игре 2 файла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Invaders.py</a:t>
            </a:r>
          </a:p>
          <a:p>
            <a:pPr algn="l"/>
            <a:r>
              <a:rPr lang="en-US" sz="2800" dirty="0" smtClean="0"/>
              <a:t>Button.py</a:t>
            </a:r>
          </a:p>
          <a:p>
            <a:pPr algn="l"/>
            <a:r>
              <a:rPr lang="ru-RU" sz="2800" dirty="0" smtClean="0"/>
              <a:t>Библиотеки,  которые мы использовали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Random, </a:t>
            </a:r>
            <a:r>
              <a:rPr lang="en-US" sz="2800" dirty="0" err="1" smtClean="0"/>
              <a:t>pygame</a:t>
            </a:r>
            <a:r>
              <a:rPr lang="en-US" sz="2800" dirty="0" smtClean="0"/>
              <a:t>, </a:t>
            </a:r>
            <a:r>
              <a:rPr lang="en-US" sz="2800" dirty="0" err="1" smtClean="0"/>
              <a:t>os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0862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/>
          <p:cNvSpPr/>
          <p:nvPr/>
        </p:nvSpPr>
        <p:spPr>
          <a:xfrm rot="16200000">
            <a:off x="5434150" y="778330"/>
            <a:ext cx="8543109" cy="5526631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641123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Возможности для доработки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00994" y="2713764"/>
            <a:ext cx="5347063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Добавление </a:t>
            </a:r>
            <a:r>
              <a:rPr lang="ru-RU" sz="2800" dirty="0" err="1" smtClean="0"/>
              <a:t>скинов</a:t>
            </a:r>
            <a:r>
              <a:rPr lang="ru-RU" sz="2800" dirty="0" smtClean="0"/>
              <a:t> для игрока</a:t>
            </a:r>
          </a:p>
          <a:p>
            <a:pPr algn="l"/>
            <a:r>
              <a:rPr lang="ru-RU" sz="2800" dirty="0" smtClean="0"/>
              <a:t>Добавление новых врагов</a:t>
            </a:r>
          </a:p>
          <a:p>
            <a:pPr algn="l"/>
            <a:r>
              <a:rPr lang="ru-RU" sz="2800" dirty="0" smtClean="0"/>
              <a:t>Добавление звуковых эффектов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7264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Space invaders</vt:lpstr>
      <vt:lpstr>Презентация PowerPoint</vt:lpstr>
      <vt:lpstr>Реализация</vt:lpstr>
      <vt:lpstr>Реализация</vt:lpstr>
      <vt:lpstr>Возможности для 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Фариха</dc:creator>
  <cp:lastModifiedBy>Фариха</cp:lastModifiedBy>
  <cp:revision>4</cp:revision>
  <dcterms:created xsi:type="dcterms:W3CDTF">2023-01-19T11:13:40Z</dcterms:created>
  <dcterms:modified xsi:type="dcterms:W3CDTF">2023-01-19T11:47:18Z</dcterms:modified>
</cp:coreProperties>
</file>