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71" r:id="rId5"/>
    <p:sldId id="273" r:id="rId6"/>
    <p:sldId id="259" r:id="rId7"/>
    <p:sldId id="261" r:id="rId8"/>
    <p:sldId id="270" r:id="rId9"/>
    <p:sldId id="27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56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8B23E6B7-06C2-4DDB-BC24-ECBC5E5F5093}" type="datetimeFigureOut">
              <a:rPr lang="en-US" smtClean="0"/>
              <a:t>4/28/2012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F556D5-FBA7-4E55-820C-63862BCDAA18}" type="slidenum">
              <a:rPr lang="en-US" smtClean="0"/>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23E6B7-06C2-4DDB-BC24-ECBC5E5F5093}" type="datetimeFigureOut">
              <a:rPr lang="en-US" smtClean="0"/>
              <a:t>4/28/2012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F556D5-FBA7-4E55-820C-63862BCDAA1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23E6B7-06C2-4DDB-BC24-ECBC5E5F5093}" type="datetimeFigureOut">
              <a:rPr lang="en-US" smtClean="0"/>
              <a:t>4/28/2012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F556D5-FBA7-4E55-820C-63862BCDAA1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23E6B7-06C2-4DDB-BC24-ECBC5E5F5093}" type="datetimeFigureOut">
              <a:rPr lang="en-US" smtClean="0"/>
              <a:t>4/28/2012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F556D5-FBA7-4E55-820C-63862BCDAA1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8B23E6B7-06C2-4DDB-BC24-ECBC5E5F5093}" type="datetimeFigureOut">
              <a:rPr lang="en-US" smtClean="0"/>
              <a:t>4/28/2012</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2BF556D5-FBA7-4E55-820C-63862BCDAA1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23E6B7-06C2-4DDB-BC24-ECBC5E5F5093}" type="datetimeFigureOut">
              <a:rPr lang="en-US" smtClean="0"/>
              <a:t>4/28/2012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F556D5-FBA7-4E55-820C-63862BCDAA1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23E6B7-06C2-4DDB-BC24-ECBC5E5F5093}" type="datetimeFigureOut">
              <a:rPr lang="en-US" smtClean="0"/>
              <a:t>4/28/2012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F556D5-FBA7-4E55-820C-63862BCDAA1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23E6B7-06C2-4DDB-BC24-ECBC5E5F5093}" type="datetimeFigureOut">
              <a:rPr lang="en-US" smtClean="0"/>
              <a:t>4/28/2012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F556D5-FBA7-4E55-820C-63862BCDAA1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23E6B7-06C2-4DDB-BC24-ECBC5E5F5093}" type="datetimeFigureOut">
              <a:rPr lang="en-US" smtClean="0"/>
              <a:t>4/28/2012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F556D5-FBA7-4E55-820C-63862BCDAA1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B23E6B7-06C2-4DDB-BC24-ECBC5E5F5093}" type="datetimeFigureOut">
              <a:rPr lang="en-US" smtClean="0"/>
              <a:t>4/28/2012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F556D5-FBA7-4E55-820C-63862BCDAA18}" type="slidenum">
              <a:rPr lang="en-US" smtClean="0"/>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8B23E6B7-06C2-4DDB-BC24-ECBC5E5F5093}" type="datetimeFigureOut">
              <a:rPr lang="en-US" smtClean="0"/>
              <a:t>4/28/2012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F556D5-FBA7-4E55-820C-63862BCDAA18}" type="slidenum">
              <a:rPr lang="en-US" smtClean="0"/>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8B23E6B7-06C2-4DDB-BC24-ECBC5E5F5093}" type="datetimeFigureOut">
              <a:rPr lang="en-US" smtClean="0"/>
              <a:t>4/28/2012</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2BF556D5-FBA7-4E55-820C-63862BCDAA18}"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Capstone Project</a:t>
            </a:r>
            <a:br>
              <a:rPr lang="en-US" dirty="0" smtClean="0"/>
            </a:br>
            <a:endParaRPr lang="en-US" dirty="0"/>
          </a:p>
        </p:txBody>
      </p:sp>
      <p:sp>
        <p:nvSpPr>
          <p:cNvPr id="3" name="Subtitle 2"/>
          <p:cNvSpPr>
            <a:spLocks noGrp="1"/>
          </p:cNvSpPr>
          <p:nvPr>
            <p:ph type="subTitle" idx="1"/>
          </p:nvPr>
        </p:nvSpPr>
        <p:spPr/>
        <p:txBody>
          <a:bodyPr/>
          <a:lstStyle/>
          <a:p>
            <a:r>
              <a:rPr lang="en-US" dirty="0" smtClean="0"/>
              <a:t>Yaroslav Kechkin</a:t>
            </a:r>
          </a:p>
          <a:p>
            <a:r>
              <a:rPr lang="en-US" dirty="0" smtClean="0"/>
              <a:t>May 2</a:t>
            </a:r>
            <a:r>
              <a:rPr lang="en-US" baseline="30000" dirty="0" smtClean="0"/>
              <a:t>nd</a:t>
            </a:r>
            <a:r>
              <a:rPr lang="en-US" dirty="0" smtClean="0"/>
              <a:t>, 2012</a:t>
            </a:r>
          </a:p>
        </p:txBody>
      </p:sp>
      <p:pic>
        <p:nvPicPr>
          <p:cNvPr id="1026" name="Picture 2" descr="http://www.gnu.org/graphics/gplv3-127x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810000"/>
            <a:ext cx="1209675" cy="48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589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Overview</a:t>
            </a:r>
            <a:endParaRPr lang="en-US" dirty="0"/>
          </a:p>
        </p:txBody>
      </p:sp>
      <p:sp>
        <p:nvSpPr>
          <p:cNvPr id="2" name="Content Placeholder 1"/>
          <p:cNvSpPr>
            <a:spLocks noGrp="1"/>
          </p:cNvSpPr>
          <p:nvPr>
            <p:ph idx="1"/>
          </p:nvPr>
        </p:nvSpPr>
        <p:spPr/>
        <p:txBody>
          <a:bodyPr/>
          <a:lstStyle/>
          <a:p>
            <a:pPr marL="0" indent="0">
              <a:buNone/>
            </a:pPr>
            <a:r>
              <a:rPr lang="en-US" dirty="0" smtClean="0"/>
              <a:t>Capstone.exe is the program for encryption and decryption of text files. It uses 128 ASCII and 128 extended ASCII characters for generation of the key and further encryption of the text. Developing of this program took me several weeks because it was my first program and I was not familiar with C++ language on necessary level. Overall the project took me two months, which incudes documentation, preparation, writing code and testing. </a:t>
            </a:r>
            <a:endParaRPr lang="en-US" dirty="0"/>
          </a:p>
        </p:txBody>
      </p:sp>
    </p:spTree>
    <p:extLst>
      <p:ext uri="{BB962C8B-B14F-4D97-AF65-F5344CB8AC3E}">
        <p14:creationId xmlns:p14="http://schemas.microsoft.com/office/powerpoint/2010/main" val="4114204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About</a:t>
            </a:r>
            <a:endParaRPr lang="en-US" dirty="0"/>
          </a:p>
        </p:txBody>
      </p:sp>
      <p:sp>
        <p:nvSpPr>
          <p:cNvPr id="2" name="Content Placeholder 1"/>
          <p:cNvSpPr>
            <a:spLocks noGrp="1"/>
          </p:cNvSpPr>
          <p:nvPr>
            <p:ph idx="1"/>
          </p:nvPr>
        </p:nvSpPr>
        <p:spPr>
          <a:xfrm>
            <a:off x="457200" y="1447800"/>
            <a:ext cx="8229600" cy="5029200"/>
          </a:xfrm>
        </p:spPr>
        <p:txBody>
          <a:bodyPr>
            <a:normAutofit fontScale="92500" lnSpcReduction="10000"/>
          </a:bodyPr>
          <a:lstStyle/>
          <a:p>
            <a:pPr marL="0" indent="0">
              <a:buNone/>
            </a:pPr>
            <a:r>
              <a:rPr lang="en-US" dirty="0" smtClean="0"/>
              <a:t>The program is utilizing the polyalphabetic substitution cipher – Vigenere. </a:t>
            </a:r>
            <a:r>
              <a:rPr lang="en-US" dirty="0" smtClean="0"/>
              <a:t>I used extended Vigenere alphabet. Regular Vigenere is based on 26 alphabetic characters, my program utilizes 256 ASCII characters thus corresponding to the equation</a:t>
            </a:r>
          </a:p>
          <a:p>
            <a:pPr marL="0" indent="0">
              <a:buNone/>
            </a:pPr>
            <a:r>
              <a:rPr lang="en-US" dirty="0" err="1" smtClean="0"/>
              <a:t>Ci</a:t>
            </a:r>
            <a:r>
              <a:rPr lang="en-US" dirty="0" smtClean="0"/>
              <a:t>=(</a:t>
            </a:r>
            <a:r>
              <a:rPr lang="en-US" dirty="0" err="1" smtClean="0"/>
              <a:t>Pi+Ki</a:t>
            </a:r>
            <a:r>
              <a:rPr lang="en-US" dirty="0" smtClean="0"/>
              <a:t>)mod 256 compared to </a:t>
            </a:r>
            <a:r>
              <a:rPr lang="en-US" dirty="0" err="1" smtClean="0"/>
              <a:t>Ci</a:t>
            </a:r>
            <a:r>
              <a:rPr lang="en-US" dirty="0" smtClean="0"/>
              <a:t>=(</a:t>
            </a:r>
            <a:r>
              <a:rPr lang="en-US" dirty="0" err="1" smtClean="0"/>
              <a:t>Pi+Ki</a:t>
            </a:r>
            <a:r>
              <a:rPr lang="en-US" dirty="0" smtClean="0"/>
              <a:t>)mod 26</a:t>
            </a:r>
          </a:p>
          <a:p>
            <a:pPr marL="0" indent="0">
              <a:buNone/>
            </a:pPr>
            <a:r>
              <a:rPr lang="en-US" dirty="0" smtClean="0"/>
              <a:t>For key generation I used pseudorandom number generator based on a seed derived from system time – not the best technique but it also based on ASCII characters which helps to increase the strength of the key. </a:t>
            </a:r>
          </a:p>
          <a:p>
            <a:pPr marL="0" indent="0">
              <a:buNone/>
            </a:pPr>
            <a:r>
              <a:rPr lang="en-US" dirty="0" smtClean="0"/>
              <a:t>Using 256 characters to encrypt instead of 26 increases the strength of the program. The </a:t>
            </a:r>
            <a:r>
              <a:rPr lang="en-US" dirty="0"/>
              <a:t>study done by professor </a:t>
            </a:r>
            <a:r>
              <a:rPr lang="en-US" dirty="0" err="1"/>
              <a:t>Kallam</a:t>
            </a:r>
            <a:r>
              <a:rPr lang="en-US" dirty="0"/>
              <a:t> and Dr. Kumar shows that using 256 ASCII characters in encryption algorithm is safe and it would take 2,530,000,000,000,000,000,000 years to brute force it using 1 decryption pre microsecond (</a:t>
            </a:r>
            <a:r>
              <a:rPr lang="en-US" dirty="0" err="1"/>
              <a:t>Kallam</a:t>
            </a:r>
            <a:r>
              <a:rPr lang="en-US" dirty="0"/>
              <a:t>, Kumar, </a:t>
            </a:r>
            <a:r>
              <a:rPr lang="en-US" dirty="0" err="1"/>
              <a:t>Vinaya</a:t>
            </a:r>
            <a:r>
              <a:rPr lang="en-US" dirty="0"/>
              <a:t>, &amp; Kumar, 2011).</a:t>
            </a:r>
            <a:endParaRPr lang="en-US" dirty="0"/>
          </a:p>
        </p:txBody>
      </p:sp>
    </p:spTree>
    <p:extLst>
      <p:ext uri="{BB962C8B-B14F-4D97-AF65-F5344CB8AC3E}">
        <p14:creationId xmlns:p14="http://schemas.microsoft.com/office/powerpoint/2010/main" val="461350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524000"/>
            <a:ext cx="87630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75213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a:t>
            </a:r>
            <a:endParaRPr lang="en-US" dirty="0"/>
          </a:p>
        </p:txBody>
      </p:sp>
      <p:sp>
        <p:nvSpPr>
          <p:cNvPr id="3" name="Content Placeholder 2"/>
          <p:cNvSpPr>
            <a:spLocks noGrp="1"/>
          </p:cNvSpPr>
          <p:nvPr>
            <p:ph idx="1"/>
          </p:nvPr>
        </p:nvSpPr>
        <p:spPr/>
        <p:txBody>
          <a:bodyPr/>
          <a:lstStyle/>
          <a:p>
            <a:pPr marL="0" indent="0">
              <a:buNone/>
            </a:pPr>
            <a:r>
              <a:rPr lang="en-US" dirty="0" smtClean="0"/>
              <a:t>Includes:</a:t>
            </a:r>
          </a:p>
          <a:p>
            <a:r>
              <a:rPr lang="en-US" dirty="0" smtClean="0"/>
              <a:t>Capstone.exe</a:t>
            </a:r>
          </a:p>
          <a:p>
            <a:r>
              <a:rPr lang="en-US" dirty="0" smtClean="0"/>
              <a:t>Test.txt containing the large amount of text to test encryption and decryption modules</a:t>
            </a:r>
          </a:p>
          <a:p>
            <a:pPr marL="0" indent="0">
              <a:buNone/>
            </a:pPr>
            <a:endParaRPr lang="en-US" dirty="0"/>
          </a:p>
        </p:txBody>
      </p:sp>
    </p:spTree>
    <p:extLst>
      <p:ext uri="{BB962C8B-B14F-4D97-AF65-F5344CB8AC3E}">
        <p14:creationId xmlns:p14="http://schemas.microsoft.com/office/powerpoint/2010/main" val="3642080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Problems</a:t>
            </a:r>
            <a:endParaRPr lang="en-US" dirty="0"/>
          </a:p>
        </p:txBody>
      </p:sp>
      <p:sp>
        <p:nvSpPr>
          <p:cNvPr id="2" name="Content Placeholder 1"/>
          <p:cNvSpPr>
            <a:spLocks noGrp="1"/>
          </p:cNvSpPr>
          <p:nvPr>
            <p:ph idx="1"/>
          </p:nvPr>
        </p:nvSpPr>
        <p:spPr/>
        <p:txBody>
          <a:bodyPr/>
          <a:lstStyle/>
          <a:p>
            <a:pPr marL="0" indent="0">
              <a:buNone/>
            </a:pPr>
            <a:r>
              <a:rPr lang="en-US" dirty="0" smtClean="0"/>
              <a:t>Biggest problems I encountered during the development of the program were</a:t>
            </a:r>
            <a:r>
              <a:rPr lang="en-US" dirty="0" smtClean="0"/>
              <a:t>:</a:t>
            </a:r>
          </a:p>
          <a:p>
            <a:r>
              <a:rPr lang="en-US" dirty="0" smtClean="0"/>
              <a:t>Reading in text file in a string and saving a string into a text file</a:t>
            </a:r>
          </a:p>
          <a:p>
            <a:r>
              <a:rPr lang="en-US" dirty="0" smtClean="0"/>
              <a:t>Extending the key to match the length of the text</a:t>
            </a:r>
          </a:p>
          <a:p>
            <a:r>
              <a:rPr lang="en-US" dirty="0" smtClean="0"/>
              <a:t>Dividing the code into three files to make code easy to read </a:t>
            </a:r>
          </a:p>
          <a:p>
            <a:r>
              <a:rPr lang="en-US" dirty="0" smtClean="0"/>
              <a:t>Using strings as they were arrays (substitution made the program use less resources)</a:t>
            </a:r>
          </a:p>
          <a:p>
            <a:endParaRPr lang="en-US" dirty="0" smtClean="0"/>
          </a:p>
        </p:txBody>
      </p:sp>
    </p:spTree>
    <p:extLst>
      <p:ext uri="{BB962C8B-B14F-4D97-AF65-F5344CB8AC3E}">
        <p14:creationId xmlns:p14="http://schemas.microsoft.com/office/powerpoint/2010/main" val="4886915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Legal</a:t>
            </a:r>
            <a:endParaRPr lang="en-US" dirty="0"/>
          </a:p>
        </p:txBody>
      </p:sp>
      <p:sp>
        <p:nvSpPr>
          <p:cNvPr id="2" name="Content Placeholder 1"/>
          <p:cNvSpPr>
            <a:spLocks noGrp="1"/>
          </p:cNvSpPr>
          <p:nvPr>
            <p:ph idx="1"/>
          </p:nvPr>
        </p:nvSpPr>
        <p:spPr/>
        <p:txBody>
          <a:bodyPr/>
          <a:lstStyle/>
          <a:p>
            <a:pPr marL="0" indent="0">
              <a:buNone/>
            </a:pPr>
            <a:r>
              <a:rPr lang="en-US" dirty="0" smtClean="0"/>
              <a:t>This software is released under the terms of GNU GPL version 3 license.</a:t>
            </a:r>
          </a:p>
          <a:p>
            <a:pPr marL="0" indent="0">
              <a:buNone/>
            </a:pPr>
            <a:r>
              <a:rPr lang="en-US" dirty="0" smtClean="0"/>
              <a:t>This license provides four freedoms for users:</a:t>
            </a:r>
          </a:p>
          <a:p>
            <a:r>
              <a:rPr lang="en-US" dirty="0"/>
              <a:t>the freedom to use the software for any purpose,</a:t>
            </a:r>
          </a:p>
          <a:p>
            <a:r>
              <a:rPr lang="en-US" dirty="0"/>
              <a:t>the freedom to change the software to suit your needs,</a:t>
            </a:r>
          </a:p>
          <a:p>
            <a:r>
              <a:rPr lang="en-US" dirty="0"/>
              <a:t>the freedom to share the software with your friends and neighbors, and</a:t>
            </a:r>
          </a:p>
          <a:p>
            <a:r>
              <a:rPr lang="en-US" dirty="0"/>
              <a:t>the freedom to share the changes you make</a:t>
            </a:r>
            <a:r>
              <a:rPr lang="en-US" dirty="0" smtClean="0"/>
              <a:t>.</a:t>
            </a:r>
          </a:p>
          <a:p>
            <a:pPr marL="0" indent="0">
              <a:buNone/>
            </a:pPr>
            <a:r>
              <a:rPr lang="en-US" dirty="0" smtClean="0"/>
              <a:t>For a copy of the GNU General Public License go to </a:t>
            </a:r>
            <a:r>
              <a:rPr lang="en-US" dirty="0"/>
              <a:t>http://www.gnu.org/licenses/</a:t>
            </a:r>
          </a:p>
          <a:p>
            <a:pPr marL="0" indent="0">
              <a:buNone/>
            </a:pPr>
            <a:endParaRPr lang="en-US" dirty="0"/>
          </a:p>
          <a:p>
            <a:pPr marL="0" indent="0">
              <a:buNone/>
            </a:pPr>
            <a:endParaRPr lang="en-US" dirty="0"/>
          </a:p>
        </p:txBody>
      </p:sp>
      <p:pic>
        <p:nvPicPr>
          <p:cNvPr id="2050" name="Picture 2" descr="http://www.gnu.org/graphics/gplv3-127x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838200"/>
            <a:ext cx="1209675" cy="48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8835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Future versions</a:t>
            </a:r>
            <a:endParaRPr lang="en-US" dirty="0"/>
          </a:p>
        </p:txBody>
      </p:sp>
      <p:sp>
        <p:nvSpPr>
          <p:cNvPr id="2" name="Content Placeholder 1"/>
          <p:cNvSpPr>
            <a:spLocks noGrp="1"/>
          </p:cNvSpPr>
          <p:nvPr>
            <p:ph idx="1"/>
          </p:nvPr>
        </p:nvSpPr>
        <p:spPr/>
        <p:txBody>
          <a:bodyPr/>
          <a:lstStyle/>
          <a:p>
            <a:pPr marL="0" indent="0">
              <a:buNone/>
            </a:pPr>
            <a:r>
              <a:rPr lang="en-US" dirty="0" smtClean="0"/>
              <a:t>Future versions of this program will include:</a:t>
            </a:r>
          </a:p>
          <a:p>
            <a:r>
              <a:rPr lang="en-US" dirty="0" smtClean="0"/>
              <a:t>Graphical </a:t>
            </a:r>
            <a:r>
              <a:rPr lang="en-US" dirty="0"/>
              <a:t>U</a:t>
            </a:r>
            <a:r>
              <a:rPr lang="en-US" dirty="0" smtClean="0"/>
              <a:t>ser Interface</a:t>
            </a:r>
          </a:p>
          <a:p>
            <a:r>
              <a:rPr lang="en-US" dirty="0" smtClean="0"/>
              <a:t>Different algorithm to generate the random key</a:t>
            </a:r>
          </a:p>
          <a:p>
            <a:r>
              <a:rPr lang="en-US" dirty="0" smtClean="0"/>
              <a:t>Encryption of the key</a:t>
            </a:r>
          </a:p>
          <a:p>
            <a:r>
              <a:rPr lang="en-US" dirty="0" smtClean="0"/>
              <a:t>Experimentation with one-time pad encryption – “the only cryptosystem that exhibits what is referred to as </a:t>
            </a:r>
            <a:r>
              <a:rPr lang="en-US" i="1" dirty="0" smtClean="0"/>
              <a:t>perfect secrecy</a:t>
            </a:r>
            <a:r>
              <a:rPr lang="en-US" dirty="0" smtClean="0"/>
              <a:t>” (Stallings, 2011).</a:t>
            </a:r>
          </a:p>
          <a:p>
            <a:r>
              <a:rPr lang="en-US" dirty="0" smtClean="0"/>
              <a:t>Secure transfer of keys between parties (PKI encryption)</a:t>
            </a:r>
            <a:endParaRPr lang="en-US" dirty="0"/>
          </a:p>
        </p:txBody>
      </p:sp>
    </p:spTree>
    <p:extLst>
      <p:ext uri="{BB962C8B-B14F-4D97-AF65-F5344CB8AC3E}">
        <p14:creationId xmlns:p14="http://schemas.microsoft.com/office/powerpoint/2010/main" val="25399178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0" indent="0">
              <a:buNone/>
            </a:pPr>
            <a:r>
              <a:rPr lang="en-US" dirty="0" err="1"/>
              <a:t>Kallam</a:t>
            </a:r>
            <a:r>
              <a:rPr lang="en-US" dirty="0"/>
              <a:t>, R. B., Kumar, S. U., </a:t>
            </a:r>
            <a:r>
              <a:rPr lang="en-US" dirty="0" err="1"/>
              <a:t>Vinaya</a:t>
            </a:r>
            <a:r>
              <a:rPr lang="en-US" dirty="0"/>
              <a:t>, A., &amp; Kumar, V. S. (2011). A 	Contemporary Polyalphabetic Cipher using Comprehensive 	Vigenere Table. </a:t>
            </a:r>
            <a:r>
              <a:rPr lang="en-US" i="1" dirty="0"/>
              <a:t>World of Computer Science and 	Information Technology Journal (WCSIT), </a:t>
            </a:r>
            <a:r>
              <a:rPr lang="en-US" dirty="0"/>
              <a:t>1(4), 167-171.</a:t>
            </a:r>
          </a:p>
          <a:p>
            <a:pPr marL="0" indent="0">
              <a:buNone/>
            </a:pPr>
            <a:r>
              <a:rPr lang="en-US" dirty="0" smtClean="0"/>
              <a:t>Stallings</a:t>
            </a:r>
            <a:r>
              <a:rPr lang="en-US" dirty="0"/>
              <a:t>, W. (2011). Cryptography and Network Security: </a:t>
            </a:r>
            <a:r>
              <a:rPr lang="en-US" dirty="0" smtClean="0"/>
              <a:t>	Principles </a:t>
            </a:r>
            <a:r>
              <a:rPr lang="en-US" dirty="0"/>
              <a:t>and Practice, 5</a:t>
            </a:r>
            <a:r>
              <a:rPr lang="en-US" baseline="30000" dirty="0"/>
              <a:t>th</a:t>
            </a:r>
            <a:r>
              <a:rPr lang="en-US" dirty="0"/>
              <a:t> ed. Pearson Education, </a:t>
            </a:r>
            <a:r>
              <a:rPr lang="en-US" dirty="0" err="1"/>
              <a:t>Inc</a:t>
            </a:r>
            <a:r>
              <a:rPr lang="en-US" dirty="0"/>
              <a:t>: </a:t>
            </a:r>
            <a:r>
              <a:rPr lang="en-US" dirty="0" smtClean="0"/>
              <a:t>	Upper </a:t>
            </a:r>
            <a:r>
              <a:rPr lang="en-US" dirty="0"/>
              <a:t>Saddle River, NY</a:t>
            </a:r>
            <a:r>
              <a:rPr lang="en-US" dirty="0" smtClean="0"/>
              <a:t>.</a:t>
            </a:r>
          </a:p>
        </p:txBody>
      </p:sp>
    </p:spTree>
    <p:extLst>
      <p:ext uri="{BB962C8B-B14F-4D97-AF65-F5344CB8AC3E}">
        <p14:creationId xmlns:p14="http://schemas.microsoft.com/office/powerpoint/2010/main" val="274916169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108</TotalTime>
  <Words>488</Words>
  <Application>Microsoft Office PowerPoint</Application>
  <PresentationFormat>On-screen Show (4:3)</PresentationFormat>
  <Paragraphs>39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Thatch</vt:lpstr>
      <vt:lpstr>Capstone Project </vt:lpstr>
      <vt:lpstr>Overview</vt:lpstr>
      <vt:lpstr>About</vt:lpstr>
      <vt:lpstr>Interface</vt:lpstr>
      <vt:lpstr>Presentation</vt:lpstr>
      <vt:lpstr>Problems</vt:lpstr>
      <vt:lpstr>Legal</vt:lpstr>
      <vt:lpstr>Future versions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Yaroslav Kechkin</dc:creator>
  <cp:lastModifiedBy>Yaroslav Kechkin</cp:lastModifiedBy>
  <cp:revision>16</cp:revision>
  <dcterms:created xsi:type="dcterms:W3CDTF">2012-04-22T02:46:09Z</dcterms:created>
  <dcterms:modified xsi:type="dcterms:W3CDTF">2012-04-29T03:38:14Z</dcterms:modified>
</cp:coreProperties>
</file>