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64" y="3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67842900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67842900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678429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678429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67842900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67842900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6784290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6784290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6784290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6784290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6784290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6784290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67842900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67842900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67842900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67842900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67842900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67842900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pe.com/en-c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tripe.com/docs/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ripe.com/docs/checkout/quickstar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Stripe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Yaroslav Zhyvotovskyi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Sources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https://stripe.com/en-ch</a:t>
            </a:r>
            <a:r>
              <a:rPr lang="ru"/>
              <a:t> - off site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https://stripe.com/docs/api</a:t>
            </a:r>
            <a:r>
              <a:rPr lang="ru"/>
              <a:t> - api reference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Plan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Overview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How it works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Encountering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Link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Sources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5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Stripe is used online and in person to accept payments, send payouts, automate financial processes, and ultimately grow revenue.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775" y="1152475"/>
            <a:ext cx="2880550" cy="21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problem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3 types of subscription, centralized management, something prebuilt(I’m lazy)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17" y="2467700"/>
            <a:ext cx="3479724" cy="182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2341718"/>
            <a:ext cx="3753653" cy="20755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it works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228850" y="2571750"/>
            <a:ext cx="4493100" cy="23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Checkout (pay)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228850" y="176400"/>
            <a:ext cx="44931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Portal (manage)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25" y="1979898"/>
            <a:ext cx="3115074" cy="159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7"/>
          <p:cNvCxnSpPr/>
          <p:nvPr/>
        </p:nvCxnSpPr>
        <p:spPr>
          <a:xfrm rot="10800000" flipH="1">
            <a:off x="3524400" y="1555700"/>
            <a:ext cx="704700" cy="37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7"/>
          <p:cNvCxnSpPr/>
          <p:nvPr/>
        </p:nvCxnSpPr>
        <p:spPr>
          <a:xfrm>
            <a:off x="3389750" y="2965400"/>
            <a:ext cx="839100" cy="3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975" y="2793500"/>
            <a:ext cx="2522926" cy="22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6913" y="782850"/>
            <a:ext cx="4022199" cy="15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6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How it works - technical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500000"/>
            <a:ext cx="195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Sessions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Events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Webhook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799" y="0"/>
            <a:ext cx="61675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B90FAA99-D9C4-B729-60BE-0CFACC9D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271" y="0"/>
            <a:ext cx="664855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problems you are going to encounter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144975" y="1017725"/>
            <a:ext cx="8999100" cy="40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1) Checkout page: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1. You can enter any email =&gt; email divergence (pre-population).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2. Backend can generate checkout session with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   the email from auth context, so the frontend can pre-populate the form with email.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   But if there is "Google pay", there you can choose any google account =&gt; email divergence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   (turn off google/apple/link payments)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2) Portal page: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1. You can enter the email that you possess, but if someone entered your email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   in checkout session =&gt; they overwrite your subscription (verify email)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2. Backend can generate portal session only after checkout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    redirection =&gt; only after checkout (verify email)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3. If email doesn't belongs to you =&gt; can't enter portal page, cancel only</a:t>
            </a:r>
          </a:p>
          <a:p>
            <a:pPr marL="0" lvl="0" indent="0" algn="l" rtl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   via bank (verify email)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Email divergence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525" y="1152472"/>
            <a:ext cx="5055976" cy="32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Code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https://stripe.com/docs/checkout/quickstart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https://github.com/yaroslavsf/stripe-subscription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Stripe</vt:lpstr>
      <vt:lpstr>Plan</vt:lpstr>
      <vt:lpstr>Overview</vt:lpstr>
      <vt:lpstr>The problem</vt:lpstr>
      <vt:lpstr>How it works</vt:lpstr>
      <vt:lpstr>How it works - technical</vt:lpstr>
      <vt:lpstr>The problems you are going to encounter</vt:lpstr>
      <vt:lpstr>Email divergence</vt:lpstr>
      <vt:lpstr>Code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Stripe</dc:title>
  <cp:lastModifiedBy>Yaroslav Zhyvotovskyi</cp:lastModifiedBy>
  <cp:revision>2</cp:revision>
  <dcterms:modified xsi:type="dcterms:W3CDTF">2024-02-05T13:25:53Z</dcterms:modified>
</cp:coreProperties>
</file>