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1CCA5A7-3596-4ABC-BB5F-249C8A0AAD0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0C7235C-C031-464A-AFD8-00705565312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2060848"/>
            <a:ext cx="7200800" cy="1238803"/>
          </a:xfrm>
        </p:spPr>
        <p:txBody>
          <a:bodyPr>
            <a:noAutofit/>
          </a:bodyPr>
          <a:lstStyle/>
          <a:p>
            <a:r>
              <a:rPr lang="ru-RU" sz="6000" dirty="0" smtClean="0"/>
              <a:t>Япония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6750" y="3802360"/>
            <a:ext cx="3646910" cy="372219"/>
          </a:xfrm>
        </p:spPr>
        <p:txBody>
          <a:bodyPr>
            <a:normAutofit/>
          </a:bodyPr>
          <a:lstStyle/>
          <a:p>
            <a:r>
              <a:rPr lang="ru-RU" sz="1800" dirty="0" err="1" smtClean="0">
                <a:solidFill>
                  <a:schemeClr val="tx1"/>
                </a:solidFill>
              </a:rPr>
              <a:t>Шпрыгин</a:t>
            </a:r>
            <a:r>
              <a:rPr lang="ru-RU" sz="1800" dirty="0" smtClean="0">
                <a:solidFill>
                  <a:schemeClr val="tx1"/>
                </a:solidFill>
              </a:rPr>
              <a:t> Ярослав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44" y="497571"/>
            <a:ext cx="3734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                Лицей НИУ ВШЭ </a:t>
            </a:r>
            <a:br>
              <a:rPr lang="ru-RU" dirty="0" smtClean="0"/>
            </a:br>
            <a:r>
              <a:rPr lang="ru-RU" dirty="0" smtClean="0"/>
              <a:t> Математика-Информатика 10 класс</a:t>
            </a:r>
            <a:endParaRPr lang="ru-RU" dirty="0"/>
          </a:p>
        </p:txBody>
      </p:sp>
      <p:pic>
        <p:nvPicPr>
          <p:cNvPr id="1026" name="Picture 2" descr="C:\Users\User\AppData\Local\Microsoft\Windows\Temporary Internet Files\Content.IE5\M5V7SI5R\220px-National_Research_University_Higher_School_of_Economics_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7" y="3424237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M5V7SI5R\220px-National_Research_University_Higher_School_of_Economics_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815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Temporary Internet Files\Content.IE5\M5V7SI5R\220px-National_Research_University_Higher_School_of_Economics_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7" y="3424237"/>
            <a:ext cx="750342" cy="75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AppData\Local\Microsoft\Windows\Temporary Internet Files\Content.IE5\M5V7SI5R\220px-National_Research_University_Higher_School_of_Economics_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806450"/>
            <a:ext cx="750342" cy="75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AppData\Local\Microsoft\Windows\Temporary Internet Files\Content.IE5\M5V7SI5R\220px-National_Research_University_Higher_School_of_Economics_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7" y="3424237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AppData\Local\Microsoft\Windows\Temporary Internet Files\Content.IE5\M5V7SI5R\220px-National_Research_University_Higher_School_of_Economics_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1652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AppData\Local\Microsoft\Windows\Temporary Internet Files\Content.IE5\M5V7SI5R\220px-National_Research_University_Higher_School_of_Economics_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7" y="3424237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AppData\Local\Microsoft\Windows\Temporary Internet Files\Content.IE5\M5V7SI5R\220px-National_Research_University_Higher_School_of_Economics_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7" y="3424237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AppData\Local\Microsoft\Windows\Temporary Internet Files\Content.IE5\M5V7SI5R\220px-National_Research_University_Higher_School_of_Economics_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8921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578225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C:\Users\User\AppData\Local\Microsoft\Windows\Temporary Internet Files\Content.IE5\M5V7SI5R\220px-National_Research_University_Higher_School_of_Economics_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2684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91" y="4481969"/>
            <a:ext cx="1371600" cy="164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3727" y="6127889"/>
            <a:ext cx="15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Москва </a:t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ru-RU" dirty="0" smtClean="0"/>
              <a:t>201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985637" y="719956"/>
            <a:ext cx="33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Домашняя Работа по курсу Веб</a:t>
            </a:r>
            <a:r>
              <a:rPr lang="en-US" dirty="0" smtClean="0"/>
              <a:t>-</a:t>
            </a:r>
            <a:r>
              <a:rPr lang="ru-RU" dirty="0" smtClean="0"/>
              <a:t>программирования на </a:t>
            </a:r>
            <a:r>
              <a:rPr lang="en-US" dirty="0" smtClean="0"/>
              <a:t>HTTP/JavaScript</a:t>
            </a:r>
          </a:p>
        </p:txBody>
      </p:sp>
    </p:spTree>
    <p:extLst>
      <p:ext uri="{BB962C8B-B14F-4D97-AF65-F5344CB8AC3E}">
        <p14:creationId xmlns:p14="http://schemas.microsoft.com/office/powerpoint/2010/main" val="29885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Содержание работы: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</a:t>
            </a:r>
            <a:endParaRPr lang="ru-RU" dirty="0"/>
          </a:p>
          <a:p>
            <a:r>
              <a:rPr lang="ru-RU" dirty="0" smtClean="0"/>
              <a:t>План реализации</a:t>
            </a:r>
          </a:p>
          <a:p>
            <a:r>
              <a:rPr lang="ru-RU" dirty="0" smtClean="0"/>
              <a:t>Нюансы и изюминки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8"/>
            <a:ext cx="1838042" cy="12241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151706"/>
            <a:ext cx="2520280" cy="28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3456384" cy="79208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</a:rPr>
              <a:t>      Сайт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Подробности см тут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http://oct16.hse7.ru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9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</TotalTime>
  <Words>35</Words>
  <Application>Microsoft Office PowerPoint</Application>
  <PresentationFormat>Экран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Ясность</vt:lpstr>
      <vt:lpstr>Япония</vt:lpstr>
      <vt:lpstr>Содержание работы:</vt:lpstr>
      <vt:lpstr>      Сайт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Italy</dc:title>
  <dc:creator>Пользователь Windows</dc:creator>
  <cp:lastModifiedBy>Пользователь Windows</cp:lastModifiedBy>
  <cp:revision>5</cp:revision>
  <dcterms:created xsi:type="dcterms:W3CDTF">2016-10-19T06:33:13Z</dcterms:created>
  <dcterms:modified xsi:type="dcterms:W3CDTF">2016-10-19T08:54:04Z</dcterms:modified>
</cp:coreProperties>
</file>