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59" r:id="rId4"/>
    <p:sldId id="257" r:id="rId5"/>
    <p:sldId id="261" r:id="rId6"/>
    <p:sldId id="263" r:id="rId7"/>
    <p:sldId id="260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NU_lfiiWBdtULKOw6X0Dig" TargetMode="External"/><Relationship Id="rId2" Type="http://schemas.openxmlformats.org/officeDocument/2006/relationships/hyperlink" Target="https://www.kag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urse.fast.ai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sumit.yg/analyzing-seattle-s-airbnb-listings-data-49abdc0977c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user_guide.html" TargetMode="Externa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tutorial/machine_learning_map/index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medium.com/@chris_bour/an-extended-version-of-the-scikit-learn-cheat-sheet-5f46efc6cbb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C3F84-BB54-4717-8F41-A45E1E81D1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in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547E1-96D5-4FB5-9653-78E3F3D790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Yaroslav Shtogun</a:t>
            </a:r>
          </a:p>
        </p:txBody>
      </p:sp>
    </p:spTree>
    <p:extLst>
      <p:ext uri="{BB962C8B-B14F-4D97-AF65-F5344CB8AC3E}">
        <p14:creationId xmlns:p14="http://schemas.microsoft.com/office/powerpoint/2010/main" val="4270622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B5724-C72A-4B77-A7BC-DF0AE4F91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 in Data Science?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22E8E-627F-489C-87BD-200ABBF8B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566" y="2419644"/>
            <a:ext cx="9509760" cy="4107766"/>
          </a:xfrm>
        </p:spPr>
        <p:txBody>
          <a:bodyPr>
            <a:normAutofit/>
          </a:bodyPr>
          <a:lstStyle/>
          <a:p>
            <a:r>
              <a:rPr lang="en-US" dirty="0"/>
              <a:t>Easy to Learn (a short learning curve) and Similarity to other languages (C++, C#, </a:t>
            </a:r>
            <a:r>
              <a:rPr lang="en-US" dirty="0" err="1"/>
              <a:t>Matlab</a:t>
            </a:r>
            <a:r>
              <a:rPr lang="en-US" dirty="0"/>
              <a:t>,…)</a:t>
            </a:r>
          </a:p>
          <a:p>
            <a:r>
              <a:rPr lang="en-US" dirty="0"/>
              <a:t>Readable and Maintainable Code (emphasizes on code readability)</a:t>
            </a:r>
          </a:p>
          <a:p>
            <a:r>
              <a:rPr lang="en-US" dirty="0"/>
              <a:t>Multiple Programing Paradigms (functional and object-oriented programing )</a:t>
            </a:r>
          </a:p>
          <a:p>
            <a:r>
              <a:rPr lang="en-US" dirty="0"/>
              <a:t>Compatible with Major Platforms and Systems </a:t>
            </a:r>
          </a:p>
          <a:p>
            <a:r>
              <a:rPr lang="en-US" dirty="0"/>
              <a:t>Robust Data Science Library (many libraries to help with programming) and support from python community </a:t>
            </a:r>
          </a:p>
          <a:p>
            <a:r>
              <a:rPr lang="en-US" dirty="0"/>
              <a:t>Many Open Source Framework and Tools (web application development - Django, Flask, Pyramid; ML/AI – </a:t>
            </a:r>
            <a:r>
              <a:rPr lang="en-US" dirty="0" err="1"/>
              <a:t>Pytorch</a:t>
            </a:r>
            <a:r>
              <a:rPr lang="en-US" dirty="0"/>
              <a:t>, TensorFlow, </a:t>
            </a:r>
            <a:r>
              <a:rPr lang="en-US" dirty="0" err="1"/>
              <a:t>Keras</a:t>
            </a:r>
            <a:r>
              <a:rPr lang="en-US" dirty="0"/>
              <a:t>)</a:t>
            </a:r>
          </a:p>
          <a:p>
            <a:r>
              <a:rPr lang="en-US" dirty="0"/>
              <a:t>Simplify Complex Software Development (ML and AI development)</a:t>
            </a:r>
          </a:p>
          <a:p>
            <a:r>
              <a:rPr lang="en-US" dirty="0"/>
              <a:t>Adopt Test Driven Development (easy way to create prototypes)</a:t>
            </a:r>
          </a:p>
        </p:txBody>
      </p:sp>
    </p:spTree>
    <p:extLst>
      <p:ext uri="{BB962C8B-B14F-4D97-AF65-F5344CB8AC3E}">
        <p14:creationId xmlns:p14="http://schemas.microsoft.com/office/powerpoint/2010/main" val="352050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E6E44-A110-42D4-865B-FC2B96C5F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CD2DF-F66D-48B5-A482-7BDB9B748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603" y="2166422"/>
            <a:ext cx="10424160" cy="4564966"/>
          </a:xfrm>
        </p:spPr>
        <p:txBody>
          <a:bodyPr>
            <a:noAutofit/>
          </a:bodyPr>
          <a:lstStyle/>
          <a:p>
            <a:r>
              <a:rPr lang="en-US" dirty="0"/>
              <a:t>Kaggle (</a:t>
            </a:r>
            <a:r>
              <a:rPr lang="en-US" dirty="0">
                <a:hlinkClick r:id="rId2"/>
              </a:rPr>
              <a:t>https://www.kaggle.com/</a:t>
            </a:r>
            <a:r>
              <a:rPr lang="en-US" dirty="0"/>
              <a:t>)</a:t>
            </a:r>
          </a:p>
          <a:p>
            <a:r>
              <a:rPr lang="en-US" dirty="0" err="1"/>
              <a:t>Youtube</a:t>
            </a:r>
            <a:r>
              <a:rPr lang="en-US" dirty="0"/>
              <a:t> (many Python Data Science tutorials) </a:t>
            </a:r>
          </a:p>
          <a:p>
            <a:pPr lvl="1"/>
            <a:r>
              <a:rPr lang="en-US" sz="1800" dirty="0" err="1"/>
              <a:t>Krish</a:t>
            </a:r>
            <a:r>
              <a:rPr lang="en-US" sz="1800" dirty="0"/>
              <a:t> Naik: </a:t>
            </a:r>
            <a:r>
              <a:rPr lang="en-US" sz="1800" dirty="0">
                <a:hlinkClick r:id="rId3"/>
              </a:rPr>
              <a:t>https://www.youtube.com/channel/UCNU_lfiiWBdtULKOw6X0Dig</a:t>
            </a:r>
            <a:r>
              <a:rPr lang="en-US" sz="1800" dirty="0"/>
              <a:t>  </a:t>
            </a:r>
          </a:p>
          <a:p>
            <a:r>
              <a:rPr lang="en-US" dirty="0"/>
              <a:t>Data Science Coerces/Bootcamp (Data Science Dojo)</a:t>
            </a:r>
          </a:p>
          <a:p>
            <a:pPr lvl="1"/>
            <a:r>
              <a:rPr lang="en-US" sz="1800" dirty="0"/>
              <a:t>Coursera, </a:t>
            </a:r>
            <a:r>
              <a:rPr lang="en-US" sz="1800" dirty="0" err="1"/>
              <a:t>Udamy</a:t>
            </a:r>
            <a:r>
              <a:rPr lang="en-US" sz="1800" dirty="0"/>
              <a:t>, edX, Udacity, </a:t>
            </a:r>
            <a:r>
              <a:rPr lang="en-US" sz="1800" dirty="0" err="1"/>
              <a:t>DataCamp</a:t>
            </a:r>
            <a:r>
              <a:rPr lang="en-US" sz="1800" dirty="0"/>
              <a:t> </a:t>
            </a:r>
          </a:p>
          <a:p>
            <a:pPr lvl="1"/>
            <a:r>
              <a:rPr lang="en-US" sz="1800" dirty="0" err="1"/>
              <a:t>FastAI</a:t>
            </a:r>
            <a:r>
              <a:rPr lang="en-US" sz="1800" dirty="0"/>
              <a:t>: Practical Deep Learning for Coders (</a:t>
            </a:r>
            <a:r>
              <a:rPr lang="en-US" sz="1800" dirty="0">
                <a:hlinkClick r:id="rId4"/>
              </a:rPr>
              <a:t>https://course.fast.ai/</a:t>
            </a:r>
            <a:r>
              <a:rPr lang="en-US" sz="1800" dirty="0"/>
              <a:t>) by Sylvain </a:t>
            </a:r>
            <a:r>
              <a:rPr lang="en-US" sz="1800" dirty="0" err="1"/>
              <a:t>Gugger</a:t>
            </a:r>
            <a:r>
              <a:rPr lang="en-US" sz="1800" dirty="0"/>
              <a:t> and Jeremy Howard</a:t>
            </a:r>
          </a:p>
          <a:p>
            <a:r>
              <a:rPr lang="en-US" dirty="0"/>
              <a:t> Data Science Podcast</a:t>
            </a:r>
          </a:p>
          <a:p>
            <a:pPr lvl="1"/>
            <a:r>
              <a:rPr lang="en-US" sz="1800" dirty="0"/>
              <a:t>Data Skeptic, Linear Digression, Data Frame (</a:t>
            </a:r>
            <a:r>
              <a:rPr lang="en-US" sz="1800" dirty="0" err="1"/>
              <a:t>DataCamp</a:t>
            </a:r>
            <a:r>
              <a:rPr lang="en-US" sz="1800" dirty="0"/>
              <a:t>), Data Stories, Machine Learning (Sandford)</a:t>
            </a:r>
          </a:p>
          <a:p>
            <a:pPr lvl="1"/>
            <a:r>
              <a:rPr lang="en-US" sz="1800" dirty="0"/>
              <a:t>Lex </a:t>
            </a:r>
            <a:r>
              <a:rPr lang="en-US" sz="1800" dirty="0" err="1"/>
              <a:t>Fridman</a:t>
            </a:r>
            <a:r>
              <a:rPr lang="en-US" sz="1800" dirty="0"/>
              <a:t>, TWIML, </a:t>
            </a:r>
            <a:r>
              <a:rPr lang="en-US" sz="1800" dirty="0" err="1"/>
              <a:t>DataBook</a:t>
            </a:r>
            <a:r>
              <a:rPr lang="en-US" sz="1800" dirty="0"/>
              <a:t>,  Analytics on Fire, </a:t>
            </a:r>
            <a:r>
              <a:rPr lang="en-US" sz="1800" dirty="0" err="1"/>
              <a:t>DataHack</a:t>
            </a:r>
            <a:r>
              <a:rPr lang="en-US" sz="1800" dirty="0"/>
              <a:t> Radio,  Analytics Vidhya</a:t>
            </a:r>
          </a:p>
          <a:p>
            <a:r>
              <a:rPr lang="en-US" dirty="0"/>
              <a:t>Medium: Towards Data Science; Artificial Intelligence  </a:t>
            </a:r>
          </a:p>
          <a:p>
            <a:r>
              <a:rPr lang="en-US" dirty="0"/>
              <a:t>Books: Python for Data Analysis; Hands-on Machine Learning with </a:t>
            </a:r>
            <a:r>
              <a:rPr lang="en-US" dirty="0" err="1"/>
              <a:t>Scikit</a:t>
            </a:r>
            <a:r>
              <a:rPr lang="en-US" dirty="0"/>
              <a:t>-Learn, </a:t>
            </a:r>
            <a:r>
              <a:rPr lang="en-US" dirty="0" err="1"/>
              <a:t>Keras</a:t>
            </a:r>
            <a:r>
              <a:rPr lang="en-US" dirty="0"/>
              <a:t> &amp; TensorFlow;  Deep Learning for Coders with </a:t>
            </a:r>
            <a:r>
              <a:rPr lang="en-US" dirty="0" err="1"/>
              <a:t>Fastai</a:t>
            </a:r>
            <a:r>
              <a:rPr lang="en-US" dirty="0"/>
              <a:t> and </a:t>
            </a:r>
            <a:r>
              <a:rPr lang="en-US" dirty="0" err="1"/>
              <a:t>PyTorch</a:t>
            </a:r>
            <a:r>
              <a:rPr lang="en-US" dirty="0"/>
              <a:t>; The Hundred-Page Machine Learning Book </a:t>
            </a:r>
          </a:p>
        </p:txBody>
      </p:sp>
    </p:spTree>
    <p:extLst>
      <p:ext uri="{BB962C8B-B14F-4D97-AF65-F5344CB8AC3E}">
        <p14:creationId xmlns:p14="http://schemas.microsoft.com/office/powerpoint/2010/main" val="269468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C0E8C-AF2B-413F-BCAD-39C9A3DF8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Python Used for Data Science?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59FB6-845C-4968-91AB-21A169185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347" y="2391508"/>
            <a:ext cx="10466363" cy="4304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Programming languages like Python are used at every step in the data science process. For example, a data science project workflow might look something like this: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Using Python and SQL, you write a query to pull the data you need from your company database.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Using Python and the pandas library, you clean and sort the data into a </a:t>
            </a:r>
            <a:r>
              <a:rPr lang="en-US" dirty="0" err="1"/>
              <a:t>dataframe</a:t>
            </a:r>
            <a:r>
              <a:rPr lang="en-US" dirty="0"/>
              <a:t> (table) that's ready for analysis.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Using Python and the pandas and matplotlib libraries, you begin analyzing, exploring, and visualizing the data.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4. After learning more about the data through your exploration, you use Python and the </a:t>
            </a:r>
            <a:r>
              <a:rPr lang="en-US" dirty="0" err="1"/>
              <a:t>scikit</a:t>
            </a:r>
            <a:r>
              <a:rPr lang="en-US" dirty="0"/>
              <a:t>-learn library to build a predictive model that forecasts future outcomes for your company based on the data you pulled.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5. You arrange your final analysis and your model results into an appropriate format for communicating with your coworkers.</a:t>
            </a:r>
          </a:p>
        </p:txBody>
      </p:sp>
    </p:spTree>
    <p:extLst>
      <p:ext uri="{BB962C8B-B14F-4D97-AF65-F5344CB8AC3E}">
        <p14:creationId xmlns:p14="http://schemas.microsoft.com/office/powerpoint/2010/main" val="2749775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AD00D7-3F04-4E2F-A313-B316AFE79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399" y="900175"/>
            <a:ext cx="10019495" cy="519582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D2C3F7-9429-472A-909D-897A75882F1C}"/>
              </a:ext>
            </a:extLst>
          </p:cNvPr>
          <p:cNvSpPr/>
          <p:nvPr/>
        </p:nvSpPr>
        <p:spPr>
          <a:xfrm>
            <a:off x="566057" y="6306458"/>
            <a:ext cx="113066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https://medium.com/@sumit.yg/analyzing-seattle-s-airbnb-listings-data-49abdc0977c8</a:t>
            </a:r>
            <a:r>
              <a:rPr lang="en-US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3D980A-7D3A-47D8-9976-72119D19AA10}"/>
              </a:ext>
            </a:extLst>
          </p:cNvPr>
          <p:cNvSpPr/>
          <p:nvPr/>
        </p:nvSpPr>
        <p:spPr>
          <a:xfrm>
            <a:off x="1881918" y="271726"/>
            <a:ext cx="91004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202124"/>
                </a:solidFill>
                <a:latin typeface="Roboto"/>
              </a:rPr>
              <a:t>CRISP-DM: Cross-Industry Process for Data Mining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66927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ECEA0-FBA2-4DB1-AC93-A78925139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1C8BA-403A-47AA-80D3-10AF83D42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1F8944-954B-4BBC-98B6-F5F0DA6E7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789" y="3514"/>
            <a:ext cx="9962422" cy="654147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C45E68-ED22-42AF-9229-3F335C737D7E}"/>
              </a:ext>
            </a:extLst>
          </p:cNvPr>
          <p:cNvSpPr/>
          <p:nvPr/>
        </p:nvSpPr>
        <p:spPr>
          <a:xfrm>
            <a:off x="1114789" y="6485154"/>
            <a:ext cx="4459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https://scikit-learn.org/stable/user_guide.html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4140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D34AD-D6AB-47CC-A888-4128338FB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C6716-E936-4374-BB7E-F2209D1F2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160218-0326-4BE1-81BE-2692E56CC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701" y="123949"/>
            <a:ext cx="10196598" cy="635725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CFF4468-018D-4622-9E05-CE66199E92F9}"/>
              </a:ext>
            </a:extLst>
          </p:cNvPr>
          <p:cNvSpPr/>
          <p:nvPr/>
        </p:nvSpPr>
        <p:spPr>
          <a:xfrm>
            <a:off x="1031551" y="6481206"/>
            <a:ext cx="85344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https://scikit-learn.org/stable/tutorial/machine_learning_map/index.html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1225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D34AD-D6AB-47CC-A888-4128338FB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C6716-E936-4374-BB7E-F2209D1F2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FF4468-018D-4622-9E05-CE66199E92F9}"/>
              </a:ext>
            </a:extLst>
          </p:cNvPr>
          <p:cNvSpPr/>
          <p:nvPr/>
        </p:nvSpPr>
        <p:spPr>
          <a:xfrm>
            <a:off x="1031551" y="6481206"/>
            <a:ext cx="110588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https://medium.com/@chris_bour/an-extended-version-of-the-scikit-learn-cheat-sheet-5f46efc6cbb</a:t>
            </a: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679C6A-EFCC-4666-99C2-22486E5C1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857" y="167492"/>
            <a:ext cx="8418285" cy="631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66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42F9F-9353-4A8F-B01C-D8043F884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91B32-B0DE-40CB-95A2-F7858721F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Dealing with missing data</a:t>
            </a:r>
          </a:p>
          <a:p>
            <a:r>
              <a:rPr lang="en-US" dirty="0"/>
              <a:t>Handling categorical data</a:t>
            </a:r>
          </a:p>
          <a:p>
            <a:r>
              <a:rPr lang="en-US" dirty="0"/>
              <a:t>Clustering Modeling</a:t>
            </a:r>
          </a:p>
          <a:p>
            <a:r>
              <a:rPr lang="en-US" dirty="0"/>
              <a:t>Classification Modeling</a:t>
            </a:r>
          </a:p>
          <a:p>
            <a:r>
              <a:rPr lang="en-US" dirty="0"/>
              <a:t>Regression Modeling</a:t>
            </a:r>
          </a:p>
          <a:p>
            <a:r>
              <a:rPr lang="en-US" dirty="0"/>
              <a:t>Dimensionality Reduction  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49148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3347</TotalTime>
  <Words>466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Roboto</vt:lpstr>
      <vt:lpstr>Parcel</vt:lpstr>
      <vt:lpstr>Python in Data Science</vt:lpstr>
      <vt:lpstr>Why Python in Data Science?</vt:lpstr>
      <vt:lpstr>Data Science Resources</vt:lpstr>
      <vt:lpstr>How is Python Used for Data Science?</vt:lpstr>
      <vt:lpstr>PowerPoint Presentation</vt:lpstr>
      <vt:lpstr>PowerPoint Presentation</vt:lpstr>
      <vt:lpstr>Next Step </vt:lpstr>
      <vt:lpstr>Next Step </vt:lpstr>
      <vt:lpstr>Next Step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 SWOT Analysis</dc:title>
  <dc:creator>Shtogun, Yaroslav</dc:creator>
  <cp:lastModifiedBy>Shtogun, Yaroslav</cp:lastModifiedBy>
  <cp:revision>32</cp:revision>
  <dcterms:created xsi:type="dcterms:W3CDTF">2020-11-11T05:19:31Z</dcterms:created>
  <dcterms:modified xsi:type="dcterms:W3CDTF">2021-04-30T14:29:40Z</dcterms:modified>
</cp:coreProperties>
</file>