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427171-1D30-46BC-933C-0DA44CCADEC8}" v="813" dt="2021-02-21T09:25:53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10268" y="-243661"/>
            <a:ext cx="9144000" cy="2387600"/>
          </a:xfrm>
        </p:spPr>
        <p:txBody>
          <a:bodyPr/>
          <a:lstStyle/>
          <a:p>
            <a:r>
              <a:rPr lang="ru-RU" dirty="0">
                <a:cs typeface="Calibri Light"/>
              </a:rPr>
              <a:t>2048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cs typeface="Calibri"/>
              </a:rPr>
              <a:t>Толпышкин</a:t>
            </a:r>
            <a:r>
              <a:rPr lang="ru-RU" dirty="0">
                <a:cs typeface="Calibri"/>
              </a:rPr>
              <a:t> Ярослав Михайлович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31AB3-6F25-403D-84C8-A1134A62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Введение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BF2CCC-9B1D-4F05-8D71-1D7DD7B6E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Имеется </a:t>
            </a:r>
            <a:r>
              <a:rPr lang="ru-RU" dirty="0">
                <a:ea typeface="+mn-lt"/>
                <a:cs typeface="+mn-lt"/>
              </a:rPr>
              <a:t>поле с 16 клеточками, на котором с каждым ходом появляется цифра два. Суть заключается в том, что нужно объединять квадратики с одинаковыми значениями до тех пор, пока не получиться цифра 2048.</a:t>
            </a: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9195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CAED6-7260-4ACE-A8E5-2A37F160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Описание реализации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8B4E85-CBC7-48E7-B2D7-BF7C27250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132" y="171305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Были реализованы 3 класса объектов:</a:t>
            </a:r>
          </a:p>
          <a:p>
            <a:r>
              <a:rPr lang="ru-RU" dirty="0">
                <a:cs typeface="Calibri" panose="020F0502020204030204"/>
              </a:rPr>
              <a:t>1)Класс </a:t>
            </a:r>
            <a:r>
              <a:rPr lang="ru-RU" dirty="0" err="1">
                <a:cs typeface="Calibri" panose="020F0502020204030204"/>
              </a:rPr>
              <a:t>Board</a:t>
            </a:r>
            <a:r>
              <a:rPr lang="ru-RU" dirty="0">
                <a:cs typeface="Calibri" panose="020F0502020204030204"/>
              </a:rPr>
              <a:t> - игровое поле 4x4, в этом классе 10 функций, направленные в основном на заполнение поля и передвижения клеток.</a:t>
            </a:r>
          </a:p>
          <a:p>
            <a:r>
              <a:rPr lang="ru-RU" dirty="0">
                <a:cs typeface="Calibri" panose="020F0502020204030204"/>
              </a:rPr>
              <a:t>2)Класс </a:t>
            </a:r>
            <a:r>
              <a:rPr lang="ru-RU" dirty="0" err="1">
                <a:cs typeface="Calibri" panose="020F0502020204030204"/>
              </a:rPr>
              <a:t>Cell</a:t>
            </a:r>
            <a:r>
              <a:rPr lang="ru-RU" dirty="0">
                <a:cs typeface="Calibri" panose="020F0502020204030204"/>
              </a:rPr>
              <a:t> - цвета клеток, ячеек, поля, границ.</a:t>
            </a:r>
          </a:p>
          <a:p>
            <a:r>
              <a:rPr lang="ru-RU" dirty="0">
                <a:cs typeface="Calibri" panose="020F0502020204030204"/>
              </a:rPr>
              <a:t>3) Класс </a:t>
            </a:r>
            <a:r>
              <a:rPr lang="ru-RU" dirty="0" err="1">
                <a:cs typeface="Calibri" panose="020F0502020204030204"/>
              </a:rPr>
              <a:t>GameMain</a:t>
            </a:r>
            <a:r>
              <a:rPr lang="ru-RU" dirty="0">
                <a:cs typeface="Calibri" panose="020F0502020204030204"/>
              </a:rPr>
              <a:t> - вывод </a:t>
            </a:r>
            <a:r>
              <a:rPr lang="ru-RU" dirty="0" err="1">
                <a:cs typeface="Calibri" panose="020F0502020204030204"/>
              </a:rPr>
              <a:t>переменныъ</a:t>
            </a:r>
            <a:r>
              <a:rPr lang="ru-RU" dirty="0">
                <a:cs typeface="Calibri" panose="020F0502020204030204"/>
              </a:rPr>
              <a:t>(счет, рекорд), инициализация игрового поля и </a:t>
            </a:r>
            <a:r>
              <a:rPr lang="ru-RU" dirty="0" err="1">
                <a:cs typeface="Calibri" panose="020F0502020204030204"/>
              </a:rPr>
              <a:t>переменых</a:t>
            </a:r>
            <a:r>
              <a:rPr lang="ru-RU" dirty="0">
                <a:cs typeface="Calibri" panose="020F0502020204030204"/>
              </a:rPr>
              <a:t> , движение клеток в зависимости от нажатых клавиш.</a:t>
            </a:r>
          </a:p>
        </p:txBody>
      </p:sp>
    </p:spTree>
    <p:extLst>
      <p:ext uri="{BB962C8B-B14F-4D97-AF65-F5344CB8AC3E}">
        <p14:creationId xmlns:p14="http://schemas.microsoft.com/office/powerpoint/2010/main" val="90452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161FF-2FF9-4579-B6F6-9AF4F0B9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CDB3EE-FAA6-452A-A650-54AA2917E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Удалось создать программу, способную двигать клетки из ячеек и прибавлять при сложении одинаковых клеток. При доработке программы можно увеличить игровое поле, изменить числа на клетках.</a:t>
            </a:r>
          </a:p>
        </p:txBody>
      </p:sp>
    </p:spTree>
    <p:extLst>
      <p:ext uri="{BB962C8B-B14F-4D97-AF65-F5344CB8AC3E}">
        <p14:creationId xmlns:p14="http://schemas.microsoft.com/office/powerpoint/2010/main" val="37362371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2048</vt:lpstr>
      <vt:lpstr>Введение</vt:lpstr>
      <vt:lpstr>Описание реализации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52</cp:revision>
  <dcterms:created xsi:type="dcterms:W3CDTF">2021-02-21T09:15:32Z</dcterms:created>
  <dcterms:modified xsi:type="dcterms:W3CDTF">2021-02-21T09:25:54Z</dcterms:modified>
</cp:coreProperties>
</file>