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3ACEB-1EB2-40A1-8E8F-841A8C696807}" v="811" dt="2021-04-24T10:24:0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Толпышкин</a:t>
            </a:r>
            <a:r>
              <a:rPr lang="ru-RU" dirty="0">
                <a:cs typeface="Calibri Light"/>
              </a:rPr>
              <a:t> Ярослав Михайлович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Игра про добычу золота(</a:t>
            </a:r>
            <a:r>
              <a:rPr lang="ru-RU" dirty="0" err="1">
                <a:cs typeface="Calibri"/>
              </a:rPr>
              <a:t>кликер</a:t>
            </a:r>
            <a:r>
              <a:rPr lang="ru-RU" dirty="0">
                <a:cs typeface="Calibri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ACB52-C426-47D7-A05D-64F3C531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418D7-089C-47A6-9FB8-7990D139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Данная игра создана в качестве </a:t>
            </a:r>
            <a:r>
              <a:rPr lang="ru-RU" dirty="0" err="1">
                <a:cs typeface="Calibri"/>
              </a:rPr>
              <a:t>timekiller</a:t>
            </a:r>
            <a:r>
              <a:rPr lang="ru-RU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814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A4DD-DD5D-45AD-81D9-26FE6F08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Методы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DE6FC-7D4C-447F-8A01-530AF6C6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Различные модули, включая </a:t>
            </a:r>
            <a:r>
              <a:rPr lang="ru-RU" dirty="0" err="1">
                <a:cs typeface="Calibri"/>
              </a:rPr>
              <a:t>flask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datetime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random</a:t>
            </a:r>
            <a:r>
              <a:rPr lang="ru-RU" dirty="0">
                <a:cs typeface="Calibri"/>
              </a:rPr>
              <a:t> и различные подмодули. Вместо классов использовался прямой код с использованием условных конструкций, циклов и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1324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7193-38CA-431D-AA47-1D24651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6A929-6574-47BC-BFCA-CF203324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Создана игра, где вы добываете золото и копите его. В будущем будет реализована возможность открывать новые локации по добыче золота и покупке шахтеров, которые ускоряют поиск золота.</a:t>
            </a:r>
          </a:p>
        </p:txBody>
      </p:sp>
    </p:spTree>
    <p:extLst>
      <p:ext uri="{BB962C8B-B14F-4D97-AF65-F5344CB8AC3E}">
        <p14:creationId xmlns:p14="http://schemas.microsoft.com/office/powerpoint/2010/main" val="2488528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Толпышкин Ярослав Михайлович</vt:lpstr>
      <vt:lpstr>Введение</vt:lpstr>
      <vt:lpstr>Методы реализации: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38</cp:revision>
  <dcterms:created xsi:type="dcterms:W3CDTF">2021-04-24T10:18:23Z</dcterms:created>
  <dcterms:modified xsi:type="dcterms:W3CDTF">2021-04-24T10:24:06Z</dcterms:modified>
</cp:coreProperties>
</file>