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72" r:id="rId1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7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Task 02 – System </a:t>
            </a:r>
            <a:r>
              <a:rPr lang="de-CH" dirty="0" err="1"/>
              <a:t>Requirements</a:t>
            </a:r>
            <a:endParaRPr lang="de-CH" dirty="0"/>
          </a:p>
          <a:p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white</a:t>
            </a:r>
            <a:r>
              <a:rPr lang="de-CH" dirty="0"/>
              <a:t> - </a:t>
            </a:r>
            <a:r>
              <a:rPr lang="de-CH" dirty="0" err="1"/>
              <a:t>Despresso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Fragen / Diskussion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Architecture</a:t>
            </a:r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Models</a:t>
            </a:r>
          </a:p>
          <a:p>
            <a:r>
              <a:rPr lang="de-CH" dirty="0"/>
              <a:t>System Evolution</a:t>
            </a:r>
          </a:p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Zielgruppe: Depressionspatienten</a:t>
            </a:r>
          </a:p>
          <a:p>
            <a:endParaRPr lang="de-CH" dirty="0"/>
          </a:p>
          <a:p>
            <a:r>
              <a:rPr lang="de-CH" dirty="0"/>
              <a:t>Problemfeld: Antriebslosigkeit, Selbstzweifel</a:t>
            </a:r>
          </a:p>
          <a:p>
            <a:endParaRPr lang="de-CH" dirty="0"/>
          </a:p>
          <a:p>
            <a:r>
              <a:rPr lang="de-CH" dirty="0"/>
              <a:t>Applikation mit 3 Hauptfunktionen</a:t>
            </a:r>
          </a:p>
          <a:p>
            <a:pPr marL="0" indent="0">
              <a:buNone/>
            </a:pPr>
            <a:r>
              <a:rPr lang="de-CH" dirty="0"/>
              <a:t>	1. Positive Gefühle dokumentieren -&gt; Negativspirale schwächen</a:t>
            </a:r>
          </a:p>
          <a:p>
            <a:pPr marL="0" indent="0">
              <a:buNone/>
            </a:pPr>
            <a:r>
              <a:rPr lang="de-CH" dirty="0"/>
              <a:t>	2. Kalender -&gt; Struktur geben, Rückblick auf Gefühlsdokumentation</a:t>
            </a:r>
          </a:p>
          <a:p>
            <a:pPr marL="0" indent="0">
              <a:buNone/>
            </a:pPr>
            <a:r>
              <a:rPr lang="de-CH" dirty="0"/>
              <a:t>	3. Aktivitätsvorschläge -&gt; Inaktivität verringern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225611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Definition</a:t>
            </a: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2F7C18E3-CD8F-4CD1-81A9-8532029E6B5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5" y="1006678"/>
            <a:ext cx="6014907" cy="533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26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Für Patient wäre mobile, </a:t>
            </a:r>
            <a:r>
              <a:rPr lang="de-CH" dirty="0" err="1"/>
              <a:t>standalone</a:t>
            </a:r>
            <a:r>
              <a:rPr lang="de-CH" dirty="0"/>
              <a:t> Lösung denkbar</a:t>
            </a:r>
          </a:p>
          <a:p>
            <a:r>
              <a:rPr lang="de-CH" dirty="0"/>
              <a:t>Therapeut als erweiterter Stakeholder macht Datenspeicherung auf DB sinnvoll</a:t>
            </a:r>
          </a:p>
          <a:p>
            <a:endParaRPr lang="de-CH" dirty="0"/>
          </a:p>
          <a:p>
            <a:r>
              <a:rPr lang="de-CH" dirty="0"/>
              <a:t>Zugang mit Front-/Backend über Webservice auf Datenbank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Architecture</a:t>
            </a:r>
          </a:p>
        </p:txBody>
      </p:sp>
      <p:pic>
        <p:nvPicPr>
          <p:cNvPr id="4" name="Grafik 10">
            <a:extLst>
              <a:ext uri="{FF2B5EF4-FFF2-40B4-BE49-F238E27FC236}">
                <a16:creationId xmlns:a16="http://schemas.microsoft.com/office/drawing/2014/main" id="{B5ECFD0F-1277-4215-BC69-5905026BC6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94" y="3429000"/>
            <a:ext cx="4210050" cy="195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9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1. Client-Server Aufbau</a:t>
            </a:r>
          </a:p>
          <a:p>
            <a:r>
              <a:rPr lang="de-CH" dirty="0"/>
              <a:t>2. Speichern der Einträge in Datenbank auf zentralem Server</a:t>
            </a:r>
          </a:p>
          <a:p>
            <a:r>
              <a:rPr lang="de-CH" dirty="0"/>
              <a:t>3. Datenschutz gewährleisten</a:t>
            </a:r>
          </a:p>
          <a:p>
            <a:r>
              <a:rPr lang="de-CH" dirty="0"/>
              <a:t>4. Möglichkeiten zu Schnittstellen offen halten</a:t>
            </a:r>
          </a:p>
          <a:p>
            <a:r>
              <a:rPr lang="de-CH" dirty="0"/>
              <a:t>5. Skalierbar bei Wachstum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814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Interaktionstypen zwischen Cloud und Device:</a:t>
            </a:r>
          </a:p>
          <a:p>
            <a:pPr lvl="1"/>
            <a:r>
              <a:rPr lang="de-CH" dirty="0"/>
              <a:t>Authentifizierung</a:t>
            </a:r>
          </a:p>
          <a:p>
            <a:pPr lvl="1"/>
            <a:r>
              <a:rPr lang="de-CH" dirty="0"/>
              <a:t>Push/Response:</a:t>
            </a:r>
          </a:p>
          <a:p>
            <a:pPr marL="457200" lvl="1" indent="0">
              <a:buNone/>
            </a:pPr>
            <a:r>
              <a:rPr lang="de-CH" dirty="0"/>
              <a:t>	- Kalender</a:t>
            </a:r>
          </a:p>
          <a:p>
            <a:pPr marL="457200" lvl="1" indent="0">
              <a:buNone/>
            </a:pPr>
            <a:r>
              <a:rPr lang="de-CH" dirty="0"/>
              <a:t>	- Gefühlsdokumentation</a:t>
            </a:r>
          </a:p>
          <a:p>
            <a:pPr marL="457200" lvl="1" indent="0">
              <a:buNone/>
            </a:pPr>
            <a:r>
              <a:rPr lang="de-CH" dirty="0"/>
              <a:t>	- Aktivitätseinträge erstellen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Models</a:t>
            </a:r>
          </a:p>
        </p:txBody>
      </p:sp>
    </p:spTree>
    <p:extLst>
      <p:ext uri="{BB962C8B-B14F-4D97-AF65-F5344CB8AC3E}">
        <p14:creationId xmlns:p14="http://schemas.microsoft.com/office/powerpoint/2010/main" val="26290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Programmiersprache = Java</a:t>
            </a:r>
          </a:p>
          <a:p>
            <a:r>
              <a:rPr lang="de-CH" dirty="0"/>
              <a:t>GUI = </a:t>
            </a:r>
            <a:r>
              <a:rPr lang="de-CH" dirty="0" err="1"/>
              <a:t>Vaadin</a:t>
            </a:r>
            <a:endParaRPr lang="de-CH" dirty="0"/>
          </a:p>
          <a:p>
            <a:endParaRPr lang="de-CH" dirty="0"/>
          </a:p>
          <a:p>
            <a:r>
              <a:rPr lang="de-CH" dirty="0"/>
              <a:t>Mögliche zukünftige Änderungen:</a:t>
            </a:r>
          </a:p>
          <a:p>
            <a:pPr marL="0" indent="0">
              <a:buNone/>
            </a:pPr>
            <a:r>
              <a:rPr lang="de-CH" dirty="0"/>
              <a:t>	- Datenschutzbestimmungen könnten sich ändern</a:t>
            </a:r>
          </a:p>
          <a:p>
            <a:pPr marL="0" indent="0">
              <a:buNone/>
            </a:pPr>
            <a:r>
              <a:rPr lang="de-CH" dirty="0"/>
              <a:t>	- Unterstützung von weiteren Endgeräten</a:t>
            </a:r>
          </a:p>
          <a:p>
            <a:pPr marL="0" indent="0">
              <a:buNone/>
            </a:pPr>
            <a:r>
              <a:rPr lang="de-CH" dirty="0"/>
              <a:t>	- Erfassung von weiteren Use-Cases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</p:spTree>
    <p:extLst>
      <p:ext uri="{BB962C8B-B14F-4D97-AF65-F5344CB8AC3E}">
        <p14:creationId xmlns:p14="http://schemas.microsoft.com/office/powerpoint/2010/main" val="90097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Zwei Testebenen</a:t>
            </a:r>
          </a:p>
          <a:p>
            <a:r>
              <a:rPr lang="de-CH" b="1" dirty="0"/>
              <a:t>1. Unit Tests</a:t>
            </a:r>
          </a:p>
          <a:p>
            <a:pPr lvl="1"/>
            <a:r>
              <a:rPr lang="de-CH" dirty="0"/>
              <a:t>Überprüfung Funktionalitäten von Methoden</a:t>
            </a:r>
          </a:p>
          <a:p>
            <a:pPr lvl="1"/>
            <a:r>
              <a:rPr lang="de-CH" dirty="0"/>
              <a:t>White Box (Tester kennt Funktionsweise des Systems)</a:t>
            </a:r>
          </a:p>
          <a:p>
            <a:endParaRPr lang="de-CH" dirty="0"/>
          </a:p>
          <a:p>
            <a:r>
              <a:rPr lang="de-CH" b="1" dirty="0"/>
              <a:t>2. Systemtests</a:t>
            </a:r>
          </a:p>
          <a:p>
            <a:pPr lvl="1"/>
            <a:r>
              <a:rPr lang="de-CH" dirty="0"/>
              <a:t>Applikation als Ganzes testen</a:t>
            </a:r>
          </a:p>
          <a:p>
            <a:pPr lvl="1"/>
            <a:r>
              <a:rPr lang="de-CH" dirty="0"/>
              <a:t>White Box</a:t>
            </a:r>
          </a:p>
          <a:p>
            <a:pPr lvl="1"/>
            <a:endParaRPr lang="de-CH" dirty="0"/>
          </a:p>
          <a:p>
            <a:r>
              <a:rPr lang="de-CH" dirty="0"/>
              <a:t>Abnahmetests sind nicht geplant, jedoch ein abschliessendes Feedback durch fachkundige Person, um eine Rückmeldung zur Applikation zu erhalten und Weiterentwicklungsmöglichkeiten zu erfassen.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159233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193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Lucida Grande</vt:lpstr>
      <vt:lpstr>Lucida Sans</vt:lpstr>
      <vt:lpstr>BFH_PPT_Vorlage_v2</vt:lpstr>
      <vt:lpstr>Software Engineering and Design Project</vt:lpstr>
      <vt:lpstr>Inhalt</vt:lpstr>
      <vt:lpstr>Einleitung</vt:lpstr>
      <vt:lpstr>User Requirements Definition</vt:lpstr>
      <vt:lpstr>System Architecture</vt:lpstr>
      <vt:lpstr>System Requirements Specification</vt:lpstr>
      <vt:lpstr>System Models</vt:lpstr>
      <vt:lpstr>System Evolution</vt:lpstr>
      <vt:lpstr>Testing</vt:lpstr>
      <vt:lpstr>Fragen / Diskussion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Hofmann Remo, INI-ONE-CIS-CLI</cp:lastModifiedBy>
  <cp:revision>2</cp:revision>
  <cp:lastPrinted>2013-04-25T14:17:09Z</cp:lastPrinted>
  <dcterms:created xsi:type="dcterms:W3CDTF">2019-04-07T14:43:15Z</dcterms:created>
  <dcterms:modified xsi:type="dcterms:W3CDTF">2019-04-08T14:36:08Z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