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9" r:id="rId5"/>
    <p:sldId id="263" r:id="rId6"/>
    <p:sldId id="270" r:id="rId7"/>
    <p:sldId id="283" r:id="rId8"/>
    <p:sldId id="284" r:id="rId9"/>
    <p:sldId id="273" r:id="rId10"/>
    <p:sldId id="282" r:id="rId11"/>
    <p:sldId id="274" r:id="rId12"/>
    <p:sldId id="275" r:id="rId13"/>
    <p:sldId id="276" r:id="rId14"/>
    <p:sldId id="277" r:id="rId15"/>
    <p:sldId id="278" r:id="rId16"/>
    <p:sldId id="272" r:id="rId17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DA479-0D4E-4D54-A5CF-86803C6091BC}" v="30" dt="2019-04-08T14:35:30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3" autoAdjust="0"/>
  </p:normalViewPr>
  <p:slideViewPr>
    <p:cSldViewPr snapToGrid="0" snapToObjects="1" showGuides="1">
      <p:cViewPr varScale="1">
        <p:scale>
          <a:sx n="96" d="100"/>
          <a:sy n="96" d="100"/>
        </p:scale>
        <p:origin x="14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fmann Remo, INI-ONE-CIS-CLI" userId="2f6f34ae-9253-46d5-908d-a43bd01b86f4" providerId="ADAL" clId="{32DDA479-0D4E-4D54-A5CF-86803C6091BC}"/>
    <pc:docChg chg="undo custSel addSld delSld modSld sldOrd">
      <pc:chgData name="Hofmann Remo, INI-ONE-CIS-CLI" userId="2f6f34ae-9253-46d5-908d-a43bd01b86f4" providerId="ADAL" clId="{32DDA479-0D4E-4D54-A5CF-86803C6091BC}" dt="2019-04-08T14:36:06.819" v="2081" actId="478"/>
      <pc:docMkLst>
        <pc:docMk/>
      </pc:docMkLst>
      <pc:sldChg chg="del">
        <pc:chgData name="Hofmann Remo, INI-ONE-CIS-CLI" userId="2f6f34ae-9253-46d5-908d-a43bd01b86f4" providerId="ADAL" clId="{32DDA479-0D4E-4D54-A5CF-86803C6091BC}" dt="2019-04-07T14:57:06.514" v="40" actId="2696"/>
        <pc:sldMkLst>
          <pc:docMk/>
          <pc:sldMk cId="153582886" sldId="258"/>
        </pc:sldMkLst>
      </pc:sldChg>
      <pc:sldChg chg="modSp">
        <pc:chgData name="Hofmann Remo, INI-ONE-CIS-CLI" userId="2f6f34ae-9253-46d5-908d-a43bd01b86f4" providerId="ADAL" clId="{32DDA479-0D4E-4D54-A5CF-86803C6091BC}" dt="2019-04-07T14:57:35.135" v="52" actId="20577"/>
        <pc:sldMkLst>
          <pc:docMk/>
          <pc:sldMk cId="1801327458" sldId="259"/>
        </pc:sldMkLst>
        <pc:spChg chg="mod">
          <ac:chgData name="Hofmann Remo, INI-ONE-CIS-CLI" userId="2f6f34ae-9253-46d5-908d-a43bd01b86f4" providerId="ADAL" clId="{32DDA479-0D4E-4D54-A5CF-86803C6091BC}" dt="2019-04-07T14:57:35.135" v="52" actId="20577"/>
          <ac:spMkLst>
            <pc:docMk/>
            <pc:sldMk cId="1801327458" sldId="259"/>
            <ac:spMk id="3" creationId="{00000000-0000-0000-0000-000000000000}"/>
          </ac:spMkLst>
        </pc:spChg>
      </pc:sldChg>
      <pc:sldChg chg="modSp">
        <pc:chgData name="Hofmann Remo, INI-ONE-CIS-CLI" userId="2f6f34ae-9253-46d5-908d-a43bd01b86f4" providerId="ADAL" clId="{32DDA479-0D4E-4D54-A5CF-86803C6091BC}" dt="2019-04-07T15:36:48.189" v="1946" actId="20577"/>
        <pc:sldMkLst>
          <pc:docMk/>
          <pc:sldMk cId="3741675672" sldId="263"/>
        </pc:sldMkLst>
        <pc:spChg chg="mod">
          <ac:chgData name="Hofmann Remo, INI-ONE-CIS-CLI" userId="2f6f34ae-9253-46d5-908d-a43bd01b86f4" providerId="ADAL" clId="{32DDA479-0D4E-4D54-A5CF-86803C6091BC}" dt="2019-04-07T15:36:48.189" v="1946" actId="20577"/>
          <ac:spMkLst>
            <pc:docMk/>
            <pc:sldMk cId="3741675672" sldId="263"/>
            <ac:spMk id="3" creationId="{00000000-0000-0000-0000-000000000000}"/>
          </ac:spMkLst>
        </pc:spChg>
      </pc:sldChg>
      <pc:sldChg chg="modSp add">
        <pc:chgData name="Hofmann Remo, INI-ONE-CIS-CLI" userId="2f6f34ae-9253-46d5-908d-a43bd01b86f4" providerId="ADAL" clId="{32DDA479-0D4E-4D54-A5CF-86803C6091BC}" dt="2019-04-07T15:37:11.079" v="1948" actId="20577"/>
        <pc:sldMkLst>
          <pc:docMk/>
          <pc:sldMk cId="2256116178" sldId="264"/>
        </pc:sldMkLst>
        <pc:spChg chg="mod">
          <ac:chgData name="Hofmann Remo, INI-ONE-CIS-CLI" userId="2f6f34ae-9253-46d5-908d-a43bd01b86f4" providerId="ADAL" clId="{32DDA479-0D4E-4D54-A5CF-86803C6091BC}" dt="2019-04-07T15:37:11.079" v="1948" actId="20577"/>
          <ac:spMkLst>
            <pc:docMk/>
            <pc:sldMk cId="2256116178" sldId="264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4:45.463" v="21" actId="20577"/>
          <ac:spMkLst>
            <pc:docMk/>
            <pc:sldMk cId="2256116178" sldId="264"/>
            <ac:spMk id="3" creationId="{00000000-0000-0000-0000-000000000000}"/>
          </ac:spMkLst>
        </pc:spChg>
      </pc:sldChg>
      <pc:sldChg chg="addSp delSp modSp add">
        <pc:chgData name="Hofmann Remo, INI-ONE-CIS-CLI" userId="2f6f34ae-9253-46d5-908d-a43bd01b86f4" providerId="ADAL" clId="{32DDA479-0D4E-4D54-A5CF-86803C6091BC}" dt="2019-04-07T15:01:35.045" v="60" actId="20577"/>
        <pc:sldMkLst>
          <pc:docMk/>
          <pc:sldMk cId="1180269556" sldId="265"/>
        </pc:sldMkLst>
        <pc:spChg chg="del">
          <ac:chgData name="Hofmann Remo, INI-ONE-CIS-CLI" userId="2f6f34ae-9253-46d5-908d-a43bd01b86f4" providerId="ADAL" clId="{32DDA479-0D4E-4D54-A5CF-86803C6091BC}" dt="2019-04-07T15:00:23.094" v="53"/>
          <ac:spMkLst>
            <pc:docMk/>
            <pc:sldMk cId="1180269556" sldId="265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01:35.045" v="60" actId="20577"/>
          <ac:spMkLst>
            <pc:docMk/>
            <pc:sldMk cId="1180269556" sldId="265"/>
            <ac:spMk id="3" creationId="{00000000-0000-0000-0000-000000000000}"/>
          </ac:spMkLst>
        </pc:spChg>
        <pc:picChg chg="add mod">
          <ac:chgData name="Hofmann Remo, INI-ONE-CIS-CLI" userId="2f6f34ae-9253-46d5-908d-a43bd01b86f4" providerId="ADAL" clId="{32DDA479-0D4E-4D54-A5CF-86803C6091BC}" dt="2019-04-07T15:00:42.529" v="56" actId="14100"/>
          <ac:picMkLst>
            <pc:docMk/>
            <pc:sldMk cId="1180269556" sldId="265"/>
            <ac:picMk id="4" creationId="{2F7C18E3-CD8F-4CD1-81A9-8532029E6B5C}"/>
          </ac:picMkLst>
        </pc:picChg>
      </pc:sldChg>
      <pc:sldChg chg="addSp modSp add">
        <pc:chgData name="Hofmann Remo, INI-ONE-CIS-CLI" userId="2f6f34ae-9253-46d5-908d-a43bd01b86f4" providerId="ADAL" clId="{32DDA479-0D4E-4D54-A5CF-86803C6091BC}" dt="2019-04-07T15:22:59.958" v="1336" actId="1076"/>
        <pc:sldMkLst>
          <pc:docMk/>
          <pc:sldMk cId="1226928685" sldId="266"/>
        </pc:sldMkLst>
        <pc:spChg chg="mod">
          <ac:chgData name="Hofmann Remo, INI-ONE-CIS-CLI" userId="2f6f34ae-9253-46d5-908d-a43bd01b86f4" providerId="ADAL" clId="{32DDA479-0D4E-4D54-A5CF-86803C6091BC}" dt="2019-04-07T15:22:52.293" v="1335" actId="20577"/>
          <ac:spMkLst>
            <pc:docMk/>
            <pc:sldMk cId="1226928685" sldId="266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5:36.860" v="25"/>
          <ac:spMkLst>
            <pc:docMk/>
            <pc:sldMk cId="1226928685" sldId="266"/>
            <ac:spMk id="3" creationId="{00000000-0000-0000-0000-000000000000}"/>
          </ac:spMkLst>
        </pc:spChg>
        <pc:picChg chg="add mod">
          <ac:chgData name="Hofmann Remo, INI-ONE-CIS-CLI" userId="2f6f34ae-9253-46d5-908d-a43bd01b86f4" providerId="ADAL" clId="{32DDA479-0D4E-4D54-A5CF-86803C6091BC}" dt="2019-04-07T15:22:59.958" v="1336" actId="1076"/>
          <ac:picMkLst>
            <pc:docMk/>
            <pc:sldMk cId="1226928685" sldId="266"/>
            <ac:picMk id="4" creationId="{B5ECFD0F-1277-4215-BC69-5905026BC6BC}"/>
          </ac:picMkLst>
        </pc:picChg>
      </pc:sldChg>
      <pc:sldChg chg="modSp add">
        <pc:chgData name="Hofmann Remo, INI-ONE-CIS-CLI" userId="2f6f34ae-9253-46d5-908d-a43bd01b86f4" providerId="ADAL" clId="{32DDA479-0D4E-4D54-A5CF-86803C6091BC}" dt="2019-04-07T15:04:28.631" v="326" actId="20577"/>
        <pc:sldMkLst>
          <pc:docMk/>
          <pc:sldMk cId="2088140483" sldId="267"/>
        </pc:sldMkLst>
        <pc:spChg chg="mod">
          <ac:chgData name="Hofmann Remo, INI-ONE-CIS-CLI" userId="2f6f34ae-9253-46d5-908d-a43bd01b86f4" providerId="ADAL" clId="{32DDA479-0D4E-4D54-A5CF-86803C6091BC}" dt="2019-04-07T15:04:28.631" v="326" actId="20577"/>
          <ac:spMkLst>
            <pc:docMk/>
            <pc:sldMk cId="2088140483" sldId="267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01:29.794" v="58" actId="20577"/>
          <ac:spMkLst>
            <pc:docMk/>
            <pc:sldMk cId="2088140483" sldId="267"/>
            <ac:spMk id="3" creationId="{00000000-0000-0000-0000-000000000000}"/>
          </ac:spMkLst>
        </pc:spChg>
      </pc:sldChg>
      <pc:sldChg chg="addSp delSp modSp add del">
        <pc:chgData name="Hofmann Remo, INI-ONE-CIS-CLI" userId="2f6f34ae-9253-46d5-908d-a43bd01b86f4" providerId="ADAL" clId="{32DDA479-0D4E-4D54-A5CF-86803C6091BC}" dt="2019-04-07T15:23:41.060" v="1340" actId="2696"/>
        <pc:sldMkLst>
          <pc:docMk/>
          <pc:sldMk cId="2959475684" sldId="268"/>
        </pc:sldMkLst>
        <pc:spChg chg="del">
          <ac:chgData name="Hofmann Remo, INI-ONE-CIS-CLI" userId="2f6f34ae-9253-46d5-908d-a43bd01b86f4" providerId="ADAL" clId="{32DDA479-0D4E-4D54-A5CF-86803C6091BC}" dt="2019-04-07T15:05:00.369" v="327" actId="478"/>
          <ac:spMkLst>
            <pc:docMk/>
            <pc:sldMk cId="2959475684" sldId="268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21.308" v="29"/>
          <ac:spMkLst>
            <pc:docMk/>
            <pc:sldMk cId="2959475684" sldId="268"/>
            <ac:spMk id="3" creationId="{00000000-0000-0000-0000-000000000000}"/>
          </ac:spMkLst>
        </pc:spChg>
        <pc:picChg chg="add del mod ord">
          <ac:chgData name="Hofmann Remo, INI-ONE-CIS-CLI" userId="2f6f34ae-9253-46d5-908d-a43bd01b86f4" providerId="ADAL" clId="{32DDA479-0D4E-4D54-A5CF-86803C6091BC}" dt="2019-04-07T15:23:26.353" v="1337" actId="478"/>
          <ac:picMkLst>
            <pc:docMk/>
            <pc:sldMk cId="2959475684" sldId="268"/>
            <ac:picMk id="4" creationId="{0053B1BE-BFDB-4572-8335-33204FBE17DA}"/>
          </ac:picMkLst>
        </pc:picChg>
      </pc:sldChg>
      <pc:sldChg chg="modSp add">
        <pc:chgData name="Hofmann Remo, INI-ONE-CIS-CLI" userId="2f6f34ae-9253-46d5-908d-a43bd01b86f4" providerId="ADAL" clId="{32DDA479-0D4E-4D54-A5CF-86803C6091BC}" dt="2019-04-07T15:10:14.102" v="590" actId="20577"/>
        <pc:sldMkLst>
          <pc:docMk/>
          <pc:sldMk cId="900974437" sldId="269"/>
        </pc:sldMkLst>
        <pc:spChg chg="mod">
          <ac:chgData name="Hofmann Remo, INI-ONE-CIS-CLI" userId="2f6f34ae-9253-46d5-908d-a43bd01b86f4" providerId="ADAL" clId="{32DDA479-0D4E-4D54-A5CF-86803C6091BC}" dt="2019-04-07T15:10:14.102" v="590" actId="20577"/>
          <ac:spMkLst>
            <pc:docMk/>
            <pc:sldMk cId="900974437" sldId="269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45.235" v="31"/>
          <ac:spMkLst>
            <pc:docMk/>
            <pc:sldMk cId="900974437" sldId="269"/>
            <ac:spMk id="3" creationId="{00000000-0000-0000-0000-000000000000}"/>
          </ac:spMkLst>
        </pc:spChg>
      </pc:sldChg>
      <pc:sldChg chg="modSp add">
        <pc:chgData name="Hofmann Remo, INI-ONE-CIS-CLI" userId="2f6f34ae-9253-46d5-908d-a43bd01b86f4" providerId="ADAL" clId="{32DDA479-0D4E-4D54-A5CF-86803C6091BC}" dt="2019-04-08T14:32:27.787" v="2025" actId="20577"/>
        <pc:sldMkLst>
          <pc:docMk/>
          <pc:sldMk cId="2111592334" sldId="270"/>
        </pc:sldMkLst>
        <pc:spChg chg="mod">
          <ac:chgData name="Hofmann Remo, INI-ONE-CIS-CLI" userId="2f6f34ae-9253-46d5-908d-a43bd01b86f4" providerId="ADAL" clId="{32DDA479-0D4E-4D54-A5CF-86803C6091BC}" dt="2019-04-08T14:32:27.787" v="2025" actId="20577"/>
          <ac:spMkLst>
            <pc:docMk/>
            <pc:sldMk cId="2111592334" sldId="270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56.865" v="39" actId="20577"/>
          <ac:spMkLst>
            <pc:docMk/>
            <pc:sldMk cId="2111592334" sldId="270"/>
            <ac:spMk id="3" creationId="{00000000-0000-0000-0000-000000000000}"/>
          </ac:spMkLst>
        </pc:spChg>
      </pc:sldChg>
      <pc:sldChg chg="modSp add ord">
        <pc:chgData name="Hofmann Remo, INI-ONE-CIS-CLI" userId="2f6f34ae-9253-46d5-908d-a43bd01b86f4" providerId="ADAL" clId="{32DDA479-0D4E-4D54-A5CF-86803C6091BC}" dt="2019-04-07T15:25:29.297" v="1568" actId="20577"/>
        <pc:sldMkLst>
          <pc:docMk/>
          <pc:sldMk cId="262906046" sldId="271"/>
        </pc:sldMkLst>
        <pc:spChg chg="mod">
          <ac:chgData name="Hofmann Remo, INI-ONE-CIS-CLI" userId="2f6f34ae-9253-46d5-908d-a43bd01b86f4" providerId="ADAL" clId="{32DDA479-0D4E-4D54-A5CF-86803C6091BC}" dt="2019-04-07T15:25:29.297" v="1568" actId="20577"/>
          <ac:spMkLst>
            <pc:docMk/>
            <pc:sldMk cId="262906046" sldId="271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23:46.643" v="1353" actId="20577"/>
          <ac:spMkLst>
            <pc:docMk/>
            <pc:sldMk cId="262906046" sldId="271"/>
            <ac:spMk id="3" creationId="{00000000-0000-0000-0000-000000000000}"/>
          </ac:spMkLst>
        </pc:spChg>
      </pc:sldChg>
      <pc:sldChg chg="addSp delSp modSp add">
        <pc:chgData name="Hofmann Remo, INI-ONE-CIS-CLI" userId="2f6f34ae-9253-46d5-908d-a43bd01b86f4" providerId="ADAL" clId="{32DDA479-0D4E-4D54-A5CF-86803C6091BC}" dt="2019-04-08T14:36:06.819" v="2081" actId="478"/>
        <pc:sldMkLst>
          <pc:docMk/>
          <pc:sldMk cId="4052217953" sldId="272"/>
        </pc:sldMkLst>
        <pc:spChg chg="mod">
          <ac:chgData name="Hofmann Remo, INI-ONE-CIS-CLI" userId="2f6f34ae-9253-46d5-908d-a43bd01b86f4" providerId="ADAL" clId="{32DDA479-0D4E-4D54-A5CF-86803C6091BC}" dt="2019-04-08T14:35:46.256" v="2075" actId="1076"/>
          <ac:spMkLst>
            <pc:docMk/>
            <pc:sldMk cId="4052217953" sldId="272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8T14:33:00.885" v="2038" actId="20577"/>
          <ac:spMkLst>
            <pc:docMk/>
            <pc:sldMk cId="4052217953" sldId="272"/>
            <ac:spMk id="3" creationId="{00000000-0000-0000-0000-000000000000}"/>
          </ac:spMkLst>
        </pc:spChg>
        <pc:spChg chg="add del mod">
          <ac:chgData name="Hofmann Remo, INI-ONE-CIS-CLI" userId="2f6f34ae-9253-46d5-908d-a43bd01b86f4" providerId="ADAL" clId="{32DDA479-0D4E-4D54-A5CF-86803C6091BC}" dt="2019-04-08T14:36:06.819" v="2081" actId="478"/>
          <ac:spMkLst>
            <pc:docMk/>
            <pc:sldMk cId="4052217953" sldId="272"/>
            <ac:spMk id="4" creationId="{60CAF678-9702-43F6-AD77-A3B0AF3995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Technik und Informatik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Software Engineering and Design Project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Final </a:t>
            </a:r>
            <a:r>
              <a:rPr lang="de-CH" dirty="0" err="1"/>
              <a:t>Presentation</a:t>
            </a:r>
            <a:r>
              <a:rPr lang="de-CH" dirty="0"/>
              <a:t> – Project </a:t>
            </a:r>
            <a:r>
              <a:rPr lang="de-CH" dirty="0" err="1"/>
              <a:t>Despresso</a:t>
            </a:r>
            <a:endParaRPr lang="de-CH" dirty="0"/>
          </a:p>
          <a:p>
            <a:endParaRPr lang="de-CH" dirty="0"/>
          </a:p>
          <a:p>
            <a:r>
              <a:rPr lang="de-CH" dirty="0"/>
              <a:t>Group </a:t>
            </a:r>
            <a:r>
              <a:rPr lang="de-CH" dirty="0" err="1"/>
              <a:t>white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>
                <a:latin typeface="Lucida Sans" pitchFamily="34" charset="0"/>
              </a:rPr>
              <a:t>Technik und Informatik</a:t>
            </a:r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120588"/>
            <a:ext cx="8100000" cy="4999411"/>
          </a:xfrm>
        </p:spPr>
        <p:txBody>
          <a:bodyPr/>
          <a:lstStyle/>
          <a:p>
            <a:pPr marL="0" indent="0">
              <a:buNone/>
            </a:pPr>
            <a:r>
              <a:rPr lang="de-CH" b="1" dirty="0"/>
              <a:t>Yann Roth</a:t>
            </a:r>
          </a:p>
          <a:p>
            <a:r>
              <a:rPr lang="de-CH" dirty="0"/>
              <a:t>Grundgerüst der Applikation</a:t>
            </a:r>
          </a:p>
          <a:p>
            <a:r>
              <a:rPr lang="de-CH" dirty="0"/>
              <a:t>Main MVP</a:t>
            </a:r>
          </a:p>
          <a:p>
            <a:r>
              <a:rPr lang="de-CH" dirty="0"/>
              <a:t>DB-Anknüpfung &amp; Design</a:t>
            </a:r>
          </a:p>
          <a:p>
            <a:r>
              <a:rPr lang="de-CH" dirty="0"/>
              <a:t>Repository-</a:t>
            </a:r>
            <a:r>
              <a:rPr lang="de-CH" dirty="0" err="1"/>
              <a:t>Queries</a:t>
            </a:r>
            <a:r>
              <a:rPr lang="de-CH" dirty="0"/>
              <a:t> schreiben</a:t>
            </a:r>
          </a:p>
          <a:p>
            <a:r>
              <a:rPr lang="de-CH" dirty="0"/>
              <a:t>Review von Code anderer Gruppenmitglieder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b="1" dirty="0"/>
              <a:t>Remo Hofmann</a:t>
            </a:r>
          </a:p>
          <a:p>
            <a:r>
              <a:rPr lang="de-CH" dirty="0"/>
              <a:t>Settings MVP</a:t>
            </a:r>
          </a:p>
          <a:p>
            <a:r>
              <a:rPr lang="de-CH" dirty="0"/>
              <a:t>Serverbereitstellung</a:t>
            </a:r>
          </a:p>
          <a:p>
            <a:r>
              <a:rPr lang="de-CH" dirty="0"/>
              <a:t>DB aufsetzen (Grundgerüst)</a:t>
            </a:r>
          </a:p>
          <a:p>
            <a:r>
              <a:rPr lang="de-CH" dirty="0"/>
              <a:t>Diverse </a:t>
            </a:r>
            <a:r>
              <a:rPr lang="de-CH" dirty="0" err="1"/>
              <a:t>UnitTests</a:t>
            </a:r>
            <a:endParaRPr lang="de-CH" dirty="0"/>
          </a:p>
          <a:p>
            <a:r>
              <a:rPr lang="de-CH" dirty="0"/>
              <a:t>Review von Code anderer Gruppenmitglieder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Contribution</a:t>
            </a:r>
            <a:r>
              <a:rPr lang="de-CH" dirty="0"/>
              <a:t> per individual</a:t>
            </a:r>
          </a:p>
        </p:txBody>
      </p:sp>
    </p:spTree>
    <p:extLst>
      <p:ext uri="{BB962C8B-B14F-4D97-AF65-F5344CB8AC3E}">
        <p14:creationId xmlns:p14="http://schemas.microsoft.com/office/powerpoint/2010/main" val="9898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66800"/>
            <a:ext cx="8100000" cy="5053199"/>
          </a:xfrm>
        </p:spPr>
        <p:txBody>
          <a:bodyPr/>
          <a:lstStyle/>
          <a:p>
            <a:pPr marL="0" indent="0">
              <a:buNone/>
            </a:pPr>
            <a:r>
              <a:rPr lang="de-CH" b="1" dirty="0"/>
              <a:t>Pro</a:t>
            </a:r>
          </a:p>
          <a:p>
            <a:r>
              <a:rPr lang="de-CH" dirty="0"/>
              <a:t>Teamarbeit</a:t>
            </a:r>
          </a:p>
          <a:p>
            <a:r>
              <a:rPr lang="de-CH" dirty="0"/>
              <a:t>Arbeit in Sprints / </a:t>
            </a:r>
            <a:r>
              <a:rPr lang="de-CH" dirty="0" err="1"/>
              <a:t>Scrum</a:t>
            </a:r>
            <a:r>
              <a:rPr lang="de-CH" dirty="0"/>
              <a:t> Entwicklung an sich</a:t>
            </a:r>
          </a:p>
          <a:p>
            <a:r>
              <a:rPr lang="de-CH" dirty="0"/>
              <a:t>Codereviews</a:t>
            </a:r>
          </a:p>
          <a:p>
            <a:r>
              <a:rPr lang="de-CH" dirty="0" err="1"/>
              <a:t>Vaadin</a:t>
            </a:r>
            <a:r>
              <a:rPr lang="de-CH" dirty="0"/>
              <a:t> als Frontendtechnologie kennengelernt</a:t>
            </a:r>
          </a:p>
          <a:p>
            <a:r>
              <a:rPr lang="de-CH" dirty="0"/>
              <a:t>Einfache Frontendgestaltung</a:t>
            </a:r>
          </a:p>
          <a:p>
            <a:r>
              <a:rPr lang="de-CH" dirty="0"/>
              <a:t>Detaillierte Diskussion der Architektur</a:t>
            </a:r>
          </a:p>
          <a:p>
            <a:r>
              <a:rPr lang="de-CH" dirty="0"/>
              <a:t>Arbeitsteilung im Team</a:t>
            </a:r>
          </a:p>
          <a:p>
            <a:r>
              <a:rPr lang="de-CH" dirty="0"/>
              <a:t>Projekt als Spiel ist eine sinnvolle Lernmethode</a:t>
            </a:r>
          </a:p>
          <a:p>
            <a:r>
              <a:rPr lang="de-CH" dirty="0"/>
              <a:t>MVP Pattern persönlich implementieren</a:t>
            </a:r>
          </a:p>
          <a:p>
            <a:r>
              <a:rPr lang="de-CH" dirty="0"/>
              <a:t>Arbeit mit H2DB kennengelernt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000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66800"/>
            <a:ext cx="8100000" cy="5053199"/>
          </a:xfrm>
        </p:spPr>
        <p:txBody>
          <a:bodyPr/>
          <a:lstStyle/>
          <a:p>
            <a:pPr marL="0" indent="0">
              <a:buNone/>
            </a:pPr>
            <a:r>
              <a:rPr lang="de-CH" b="1" dirty="0" err="1"/>
              <a:t>Con</a:t>
            </a:r>
            <a:endParaRPr lang="de-CH" b="1" dirty="0"/>
          </a:p>
          <a:p>
            <a:r>
              <a:rPr lang="de-CH" dirty="0" err="1"/>
              <a:t>Vaadin</a:t>
            </a:r>
            <a:r>
              <a:rPr lang="de-CH" dirty="0"/>
              <a:t> nicht immer nachvollziehbar</a:t>
            </a:r>
          </a:p>
          <a:p>
            <a:r>
              <a:rPr lang="de-CH" dirty="0"/>
              <a:t>Debugging in </a:t>
            </a:r>
            <a:r>
              <a:rPr lang="de-CH" dirty="0" err="1"/>
              <a:t>Vaadin</a:t>
            </a:r>
            <a:r>
              <a:rPr lang="de-CH" dirty="0"/>
              <a:t> teilweise mühsam</a:t>
            </a:r>
          </a:p>
          <a:p>
            <a:r>
              <a:rPr lang="de-CH" dirty="0"/>
              <a:t>Langsames </a:t>
            </a:r>
            <a:r>
              <a:rPr lang="de-CH" dirty="0" err="1"/>
              <a:t>Vaadin</a:t>
            </a:r>
            <a:endParaRPr lang="de-CH" dirty="0"/>
          </a:p>
          <a:p>
            <a:r>
              <a:rPr lang="de-CH" dirty="0"/>
              <a:t>Aufwändiges Debuggen</a:t>
            </a:r>
          </a:p>
          <a:p>
            <a:r>
              <a:rPr lang="de-CH" dirty="0"/>
              <a:t>Aufwändige DB-Anbindung</a:t>
            </a:r>
          </a:p>
          <a:p>
            <a:r>
              <a:rPr lang="de-CH" dirty="0"/>
              <a:t>Zu wenig Zeit fürs </a:t>
            </a:r>
            <a:r>
              <a:rPr lang="de-CH" dirty="0" err="1"/>
              <a:t>Testing</a:t>
            </a:r>
            <a:r>
              <a:rPr lang="de-CH" dirty="0"/>
              <a:t> und Code Review</a:t>
            </a:r>
          </a:p>
          <a:p>
            <a:r>
              <a:rPr lang="de-CH" dirty="0" err="1"/>
              <a:t>Vaadin</a:t>
            </a:r>
            <a:r>
              <a:rPr lang="de-CH" dirty="0"/>
              <a:t> als neues Tool zu wenig eingeführt</a:t>
            </a:r>
          </a:p>
          <a:p>
            <a:r>
              <a:rPr lang="de-CH" dirty="0"/>
              <a:t>Applikation läuft trotz grossem Aufwand nicht mit mehreren Zugriffen</a:t>
            </a:r>
          </a:p>
          <a:p>
            <a:r>
              <a:rPr lang="de-CH" dirty="0"/>
              <a:t>Chronologie der Tasks bei Bearbeitung nicht immer besprochen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469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</p:spPr>
        <p:txBody>
          <a:bodyPr/>
          <a:lstStyle/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5221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Prototype </a:t>
            </a:r>
            <a:r>
              <a:rPr lang="de-CH" dirty="0" err="1"/>
              <a:t>demonstration</a:t>
            </a:r>
            <a:endParaRPr lang="de-CH" dirty="0"/>
          </a:p>
          <a:p>
            <a:r>
              <a:rPr lang="de-CH" dirty="0"/>
              <a:t>Features </a:t>
            </a:r>
            <a:r>
              <a:rPr lang="de-CH" dirty="0" err="1"/>
              <a:t>implemented</a:t>
            </a:r>
            <a:r>
              <a:rPr lang="de-CH" dirty="0"/>
              <a:t> vs. design </a:t>
            </a:r>
            <a:r>
              <a:rPr lang="de-CH" dirty="0" err="1"/>
              <a:t>thinking</a:t>
            </a:r>
            <a:endParaRPr lang="de-CH" dirty="0"/>
          </a:p>
          <a:p>
            <a:r>
              <a:rPr lang="de-CH" dirty="0" err="1"/>
              <a:t>Architectural</a:t>
            </a:r>
            <a:r>
              <a:rPr lang="de-CH" dirty="0"/>
              <a:t> and </a:t>
            </a:r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endParaRPr lang="de-CH" dirty="0"/>
          </a:p>
          <a:p>
            <a:r>
              <a:rPr lang="de-CH" dirty="0" err="1"/>
              <a:t>Contribution</a:t>
            </a:r>
            <a:r>
              <a:rPr lang="de-CH" dirty="0"/>
              <a:t> per individual</a:t>
            </a:r>
          </a:p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…	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Prototype </a:t>
            </a:r>
            <a:r>
              <a:rPr lang="de-CH" dirty="0" err="1"/>
              <a:t>demonstration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159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21976"/>
            <a:ext cx="8100000" cy="5098023"/>
          </a:xfrm>
        </p:spPr>
        <p:txBody>
          <a:bodyPr/>
          <a:lstStyle/>
          <a:p>
            <a:pPr marL="0" indent="0">
              <a:buNone/>
            </a:pPr>
            <a:r>
              <a:rPr lang="de-CH" b="1" dirty="0"/>
              <a:t>Design </a:t>
            </a:r>
            <a:r>
              <a:rPr lang="de-CH" b="1" dirty="0" err="1"/>
              <a:t>Thinking</a:t>
            </a:r>
            <a:r>
              <a:rPr lang="de-CH" b="1" dirty="0"/>
              <a:t> Use Cases:</a:t>
            </a:r>
          </a:p>
          <a:p>
            <a:r>
              <a:rPr lang="de-CH" dirty="0"/>
              <a:t>Tagebucheinträge erstellen</a:t>
            </a:r>
          </a:p>
          <a:p>
            <a:r>
              <a:rPr lang="de-CH" dirty="0"/>
              <a:t>Beurteilung der eigenen psychischen Verfassung</a:t>
            </a:r>
          </a:p>
          <a:p>
            <a:r>
              <a:rPr lang="de-CH" dirty="0"/>
              <a:t>Tipps für Aktivitäten</a:t>
            </a:r>
          </a:p>
          <a:p>
            <a:r>
              <a:rPr lang="de-CH" dirty="0" err="1"/>
              <a:t>Livechat</a:t>
            </a:r>
            <a:endParaRPr lang="de-CH" dirty="0"/>
          </a:p>
          <a:p>
            <a:r>
              <a:rPr lang="de-CH" dirty="0"/>
              <a:t>Verknüpfung mit Selbsthilfegruppen</a:t>
            </a:r>
          </a:p>
          <a:p>
            <a:r>
              <a:rPr lang="de-CH" dirty="0"/>
              <a:t>Eigene und vom Therapeuten erstellte Tasks (Kalender)</a:t>
            </a:r>
          </a:p>
          <a:p>
            <a:r>
              <a:rPr lang="de-CH" dirty="0"/>
              <a:t>Termine mit dem Therapeuten vereinbaren (Kalender)</a:t>
            </a:r>
          </a:p>
          <a:p>
            <a:r>
              <a:rPr lang="de-CH" dirty="0"/>
              <a:t>Happy Button	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Features </a:t>
            </a:r>
            <a:r>
              <a:rPr lang="de-CH" dirty="0" err="1"/>
              <a:t>implemented</a:t>
            </a:r>
            <a:r>
              <a:rPr lang="de-CH" dirty="0"/>
              <a:t> vs. design </a:t>
            </a:r>
            <a:r>
              <a:rPr lang="de-CH" dirty="0" err="1"/>
              <a:t>thinking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308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21976"/>
            <a:ext cx="8100000" cy="5098023"/>
          </a:xfrm>
        </p:spPr>
        <p:txBody>
          <a:bodyPr/>
          <a:lstStyle/>
          <a:p>
            <a:pPr marL="0" indent="0">
              <a:buNone/>
            </a:pPr>
            <a:r>
              <a:rPr lang="de-CH" b="1" dirty="0"/>
              <a:t>Design </a:t>
            </a:r>
            <a:r>
              <a:rPr lang="de-CH" b="1" dirty="0" err="1"/>
              <a:t>Thinking</a:t>
            </a:r>
            <a:r>
              <a:rPr lang="de-CH" b="1" dirty="0"/>
              <a:t> Use Cases:</a:t>
            </a:r>
          </a:p>
          <a:p>
            <a:r>
              <a:rPr lang="de-CH" dirty="0"/>
              <a:t>Tagebucheinträge erstellen</a:t>
            </a:r>
          </a:p>
          <a:p>
            <a:r>
              <a:rPr lang="de-CH" dirty="0">
                <a:highlight>
                  <a:srgbClr val="FFFF00"/>
                </a:highlight>
              </a:rPr>
              <a:t>Beurteilung der eigenen psychischen Verfassung</a:t>
            </a:r>
          </a:p>
          <a:p>
            <a:r>
              <a:rPr lang="de-CH" dirty="0">
                <a:highlight>
                  <a:srgbClr val="FFFF00"/>
                </a:highlight>
              </a:rPr>
              <a:t>Tipps für Aktivitäten</a:t>
            </a:r>
          </a:p>
          <a:p>
            <a:r>
              <a:rPr lang="de-CH" dirty="0" err="1"/>
              <a:t>Livechat</a:t>
            </a:r>
            <a:endParaRPr lang="de-CH" dirty="0"/>
          </a:p>
          <a:p>
            <a:r>
              <a:rPr lang="de-CH" dirty="0"/>
              <a:t>Verknüpfung mit Selbsthilfegruppen</a:t>
            </a:r>
          </a:p>
          <a:p>
            <a:r>
              <a:rPr lang="de-CH" dirty="0">
                <a:highlight>
                  <a:srgbClr val="FFFF00"/>
                </a:highlight>
              </a:rPr>
              <a:t>Eigene und vom Therapeuten erstellte Tasks (Kalender)</a:t>
            </a:r>
          </a:p>
          <a:p>
            <a:r>
              <a:rPr lang="de-CH" dirty="0"/>
              <a:t>Termine mit dem Therapeuten vereinbaren (Kalender)</a:t>
            </a:r>
          </a:p>
          <a:p>
            <a:r>
              <a:rPr lang="de-CH" dirty="0">
                <a:highlight>
                  <a:srgbClr val="FFFF00"/>
                </a:highlight>
              </a:rPr>
              <a:t>Happy Button</a:t>
            </a:r>
            <a:r>
              <a:rPr lang="de-CH" dirty="0"/>
              <a:t>	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b="1" dirty="0"/>
              <a:t>Fürs Projekt ausgewählt:</a:t>
            </a:r>
          </a:p>
          <a:p>
            <a:r>
              <a:rPr lang="de-CH" dirty="0"/>
              <a:t>Dokumentation der Gefühlslage</a:t>
            </a:r>
          </a:p>
          <a:p>
            <a:r>
              <a:rPr lang="de-CH" dirty="0"/>
              <a:t>Tipps für Aktivitäten</a:t>
            </a:r>
          </a:p>
          <a:p>
            <a:r>
              <a:rPr lang="de-CH" dirty="0"/>
              <a:t>Kalender</a:t>
            </a:r>
          </a:p>
          <a:p>
            <a:r>
              <a:rPr lang="de-CH" dirty="0"/>
              <a:t>(Settings)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Features </a:t>
            </a:r>
            <a:r>
              <a:rPr lang="de-CH" dirty="0" err="1"/>
              <a:t>implemented</a:t>
            </a:r>
            <a:r>
              <a:rPr lang="de-CH" dirty="0"/>
              <a:t> vs. design </a:t>
            </a:r>
            <a:r>
              <a:rPr lang="de-CH" dirty="0" err="1"/>
              <a:t>thinking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087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278634"/>
            <a:ext cx="8100000" cy="4680000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	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Architectural</a:t>
            </a:r>
            <a:r>
              <a:rPr lang="de-CH" dirty="0"/>
              <a:t> and </a:t>
            </a:r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r>
              <a:rPr lang="de-CH" dirty="0"/>
              <a:t>: </a:t>
            </a:r>
            <a:br>
              <a:rPr lang="de-CH" dirty="0"/>
            </a:br>
            <a:r>
              <a:rPr lang="de-CH" dirty="0"/>
              <a:t>Class </a:t>
            </a:r>
            <a:r>
              <a:rPr lang="de-CH" dirty="0" err="1"/>
              <a:t>diagram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534456-3221-4D1F-AA3E-4021AF485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4156"/>
            <a:ext cx="9144000" cy="20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…	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Architectural</a:t>
            </a:r>
            <a:r>
              <a:rPr lang="de-CH" dirty="0"/>
              <a:t> and </a:t>
            </a:r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698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04047"/>
            <a:ext cx="8100000" cy="5115952"/>
          </a:xfrm>
        </p:spPr>
        <p:txBody>
          <a:bodyPr/>
          <a:lstStyle/>
          <a:p>
            <a:pPr marL="0" indent="0">
              <a:buNone/>
            </a:pPr>
            <a:r>
              <a:rPr lang="de-CH" b="1" dirty="0"/>
              <a:t>Elias </a:t>
            </a:r>
            <a:r>
              <a:rPr lang="de-CH" b="1" dirty="0" err="1"/>
              <a:t>Vihma</a:t>
            </a:r>
            <a:endParaRPr lang="de-CH" b="1" dirty="0"/>
          </a:p>
          <a:p>
            <a:r>
              <a:rPr lang="de-CH" dirty="0" err="1"/>
              <a:t>Mood</a:t>
            </a:r>
            <a:r>
              <a:rPr lang="de-CH" dirty="0"/>
              <a:t> MVP</a:t>
            </a:r>
          </a:p>
          <a:p>
            <a:r>
              <a:rPr lang="de-CH" dirty="0" err="1"/>
              <a:t>Refactor</a:t>
            </a:r>
            <a:r>
              <a:rPr lang="de-CH" dirty="0"/>
              <a:t> Observer-Interface für </a:t>
            </a:r>
            <a:r>
              <a:rPr lang="de-CH" dirty="0" err="1"/>
              <a:t>Mood-Observers</a:t>
            </a:r>
            <a:endParaRPr lang="de-CH" dirty="0"/>
          </a:p>
          <a:p>
            <a:r>
              <a:rPr lang="de-CH" dirty="0"/>
              <a:t>Kalenderlogik (Auf Home-View einsehbar)</a:t>
            </a:r>
          </a:p>
          <a:p>
            <a:r>
              <a:rPr lang="de-CH" dirty="0"/>
              <a:t>UI </a:t>
            </a:r>
            <a:r>
              <a:rPr lang="de-CH" dirty="0" err="1"/>
              <a:t>Refinement</a:t>
            </a:r>
            <a:r>
              <a:rPr lang="de-CH" dirty="0"/>
              <a:t> Master (</a:t>
            </a:r>
            <a:r>
              <a:rPr lang="de-CH" dirty="0" err="1"/>
              <a:t>sizing</a:t>
            </a:r>
            <a:r>
              <a:rPr lang="de-CH" dirty="0"/>
              <a:t>, style etc.)</a:t>
            </a:r>
          </a:p>
          <a:p>
            <a:r>
              <a:rPr lang="de-CH" dirty="0"/>
              <a:t>Review von Code anderer Gruppenmitglieder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b="1" dirty="0"/>
              <a:t>Lukas Zoller</a:t>
            </a:r>
          </a:p>
          <a:p>
            <a:r>
              <a:rPr lang="de-CH" dirty="0" err="1"/>
              <a:t>Tip</a:t>
            </a:r>
            <a:r>
              <a:rPr lang="de-CH" dirty="0"/>
              <a:t> MVP</a:t>
            </a:r>
          </a:p>
          <a:p>
            <a:r>
              <a:rPr lang="de-CH" dirty="0" err="1"/>
              <a:t>Refactor</a:t>
            </a:r>
            <a:r>
              <a:rPr lang="de-CH" dirty="0"/>
              <a:t> Observer-Interface für </a:t>
            </a:r>
            <a:r>
              <a:rPr lang="de-CH" dirty="0" err="1"/>
              <a:t>Tip-Observers</a:t>
            </a:r>
            <a:endParaRPr lang="de-CH" dirty="0"/>
          </a:p>
          <a:p>
            <a:r>
              <a:rPr lang="de-CH" dirty="0" err="1"/>
              <a:t>Tip</a:t>
            </a:r>
            <a:r>
              <a:rPr lang="de-CH" dirty="0"/>
              <a:t>-Filter-Mechanismus implementiert</a:t>
            </a:r>
          </a:p>
          <a:p>
            <a:r>
              <a:rPr lang="de-CH" dirty="0"/>
              <a:t>Spot-Bugs</a:t>
            </a:r>
          </a:p>
          <a:p>
            <a:r>
              <a:rPr lang="de-CH" dirty="0"/>
              <a:t>UML Class </a:t>
            </a:r>
            <a:r>
              <a:rPr lang="de-CH" dirty="0" err="1"/>
              <a:t>Diagram</a:t>
            </a:r>
            <a:r>
              <a:rPr lang="de-CH" dirty="0"/>
              <a:t> Master</a:t>
            </a:r>
          </a:p>
          <a:p>
            <a:r>
              <a:rPr lang="de-CH" dirty="0" err="1"/>
              <a:t>UnitTest</a:t>
            </a:r>
            <a:r>
              <a:rPr lang="de-CH" dirty="0"/>
              <a:t> für </a:t>
            </a:r>
            <a:r>
              <a:rPr lang="de-CH" dirty="0" err="1"/>
              <a:t>TipFiltering</a:t>
            </a:r>
            <a:endParaRPr lang="de-CH" dirty="0"/>
          </a:p>
          <a:p>
            <a:r>
              <a:rPr lang="de-CH" dirty="0"/>
              <a:t>Review von Code anderer Gruppenmitglieder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	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Contribution</a:t>
            </a:r>
            <a:r>
              <a:rPr lang="de-CH" dirty="0"/>
              <a:t> per individual</a:t>
            </a:r>
          </a:p>
        </p:txBody>
      </p:sp>
    </p:spTree>
    <p:extLst>
      <p:ext uri="{BB962C8B-B14F-4D97-AF65-F5344CB8AC3E}">
        <p14:creationId xmlns:p14="http://schemas.microsoft.com/office/powerpoint/2010/main" val="83902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138518"/>
            <a:ext cx="8100000" cy="4981481"/>
          </a:xfrm>
        </p:spPr>
        <p:txBody>
          <a:bodyPr/>
          <a:lstStyle/>
          <a:p>
            <a:pPr marL="0" indent="0">
              <a:buNone/>
            </a:pPr>
            <a:r>
              <a:rPr lang="de-CH" b="1" dirty="0"/>
              <a:t>Marco Müller</a:t>
            </a:r>
          </a:p>
          <a:p>
            <a:r>
              <a:rPr lang="de-CH" dirty="0"/>
              <a:t>Home MVP</a:t>
            </a:r>
          </a:p>
          <a:p>
            <a:r>
              <a:rPr lang="de-CH" dirty="0"/>
              <a:t>Slider für </a:t>
            </a:r>
            <a:r>
              <a:rPr lang="de-CH" dirty="0" err="1"/>
              <a:t>Mood</a:t>
            </a:r>
            <a:r>
              <a:rPr lang="de-CH" dirty="0"/>
              <a:t>-Aufnahme</a:t>
            </a:r>
          </a:p>
          <a:p>
            <a:r>
              <a:rPr lang="de-CH" dirty="0"/>
              <a:t>Persistenz von </a:t>
            </a:r>
            <a:r>
              <a:rPr lang="de-CH" dirty="0" err="1"/>
              <a:t>HomeView</a:t>
            </a:r>
            <a:r>
              <a:rPr lang="de-CH" dirty="0"/>
              <a:t> &lt;&gt; </a:t>
            </a:r>
            <a:r>
              <a:rPr lang="de-CH" dirty="0" err="1"/>
              <a:t>CalendarView</a:t>
            </a:r>
            <a:r>
              <a:rPr lang="de-CH" dirty="0"/>
              <a:t>/</a:t>
            </a:r>
            <a:r>
              <a:rPr lang="de-CH" dirty="0" err="1"/>
              <a:t>MoodView</a:t>
            </a:r>
            <a:endParaRPr lang="de-CH" dirty="0"/>
          </a:p>
          <a:p>
            <a:r>
              <a:rPr lang="de-CH" dirty="0"/>
              <a:t>Review von Code anderer Gruppenmitglieder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b="1" dirty="0"/>
              <a:t>Nico </a:t>
            </a:r>
            <a:r>
              <a:rPr lang="de-CH" b="1" dirty="0" err="1"/>
              <a:t>Lieberherr</a:t>
            </a:r>
            <a:endParaRPr lang="de-CH" b="1" dirty="0"/>
          </a:p>
          <a:p>
            <a:r>
              <a:rPr lang="de-CH" dirty="0" err="1"/>
              <a:t>Calendar</a:t>
            </a:r>
            <a:r>
              <a:rPr lang="de-CH" dirty="0"/>
              <a:t> MVP</a:t>
            </a:r>
          </a:p>
          <a:p>
            <a:r>
              <a:rPr lang="de-CH" dirty="0" err="1"/>
              <a:t>Kalenderimplementation</a:t>
            </a:r>
            <a:r>
              <a:rPr lang="de-CH" dirty="0"/>
              <a:t> aus externer </a:t>
            </a:r>
            <a:r>
              <a:rPr lang="de-CH" dirty="0" err="1"/>
              <a:t>Quele</a:t>
            </a:r>
            <a:r>
              <a:rPr lang="de-CH" dirty="0"/>
              <a:t> mit allen Funktionen.</a:t>
            </a:r>
          </a:p>
          <a:p>
            <a:r>
              <a:rPr lang="de-CH" dirty="0"/>
              <a:t>Review von Code anderer Gruppenmitglieder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Contribution</a:t>
            </a:r>
            <a:r>
              <a:rPr lang="de-CH" dirty="0"/>
              <a:t> per individual</a:t>
            </a:r>
          </a:p>
        </p:txBody>
      </p:sp>
    </p:spTree>
    <p:extLst>
      <p:ext uri="{BB962C8B-B14F-4D97-AF65-F5344CB8AC3E}">
        <p14:creationId xmlns:p14="http://schemas.microsoft.com/office/powerpoint/2010/main" val="362647206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orlage_BFHFolien.pptx" id="{5F1831A2-9B58-419A-8861-4DA545954B9D}" vid="{67D34032-66D0-4D92-BED8-40A8E1920E7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BfhIntranetDepartmentText xmlns="6ba39cd2-5d62-44d6-9fe3-6d65b1ded3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27355b76eaa545f376e73046d797939c">
  <xsd:schema xmlns:xsd="http://www.w3.org/2001/XMLSchema" xmlns:xs="http://www.w3.org/2001/XMLSchema" xmlns:p="http://schemas.microsoft.com/office/2006/metadata/properties" xmlns:ns2="6ba39cd2-5d62-44d6-9fe3-6d65b1ded336" xmlns:ns3="2551ef7e-3b29-44d1-a8ad-ef34c26bfc60" targetNamespace="http://schemas.microsoft.com/office/2006/metadata/properties" ma:root="true" ma:fieldsID="e99cf8416d8699230a3709adba34f5ba" ns2:_="" ns3:_="">
    <xsd:import namespace="6ba39cd2-5d62-44d6-9fe3-6d65b1ded336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9cd2-5d62-44d6-9fe3-6d65b1ded336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70C3CE-871E-471D-827D-756DC4BA1786}">
  <ds:schemaRefs>
    <ds:schemaRef ds:uri="http://purl.org/dc/dcmitype/"/>
    <ds:schemaRef ds:uri="2551ef7e-3b29-44d1-a8ad-ef34c26bfc60"/>
    <ds:schemaRef ds:uri="http://purl.org/dc/elements/1.1/"/>
    <ds:schemaRef ds:uri="http://schemas.microsoft.com/office/2006/documentManagement/types"/>
    <ds:schemaRef ds:uri="6ba39cd2-5d62-44d6-9fe3-6d65b1ded336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E867AC-08F5-4EE8-A7CD-6A5EC01536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a39cd2-5d62-44d6-9fe3-6d65b1ded336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Vorlage_BFHFolien</Template>
  <TotalTime>0</TotalTime>
  <Words>356</Words>
  <Application>Microsoft Office PowerPoint</Application>
  <PresentationFormat>Bildschirmpräsentation (4:3)</PresentationFormat>
  <Paragraphs>123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BFH_PPT_Vorlage_v2</vt:lpstr>
      <vt:lpstr>Software Engineering and Design Project</vt:lpstr>
      <vt:lpstr>Content</vt:lpstr>
      <vt:lpstr>Prototype demonstration</vt:lpstr>
      <vt:lpstr>Features implemented vs. design thinking</vt:lpstr>
      <vt:lpstr>Features implemented vs. design thinking</vt:lpstr>
      <vt:lpstr>Architectural and coding highlights:  Class diagram</vt:lpstr>
      <vt:lpstr>Architectural and coding highlights</vt:lpstr>
      <vt:lpstr>Contribution per individual</vt:lpstr>
      <vt:lpstr>Contribution per individual</vt:lpstr>
      <vt:lpstr>Contribution per individual</vt:lpstr>
      <vt:lpstr>Lessons learnt</vt:lpstr>
      <vt:lpstr>Lessons learnt</vt:lpstr>
      <vt:lpstr>End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and Design Project</dc:title>
  <dc:creator>Hofmann Remo, INI-ONE-CIS-CLI</dc:creator>
  <dc:description> </dc:description>
  <cp:lastModifiedBy>Lukas Zoller</cp:lastModifiedBy>
  <cp:revision>8</cp:revision>
  <cp:lastPrinted>2013-04-25T14:17:09Z</cp:lastPrinted>
  <dcterms:created xsi:type="dcterms:W3CDTF">2019-04-07T14:43:15Z</dcterms:created>
  <dcterms:modified xsi:type="dcterms:W3CDTF">2019-06-12T15:21:05Z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  <property fmtid="{D5CDD505-2E9C-101B-9397-08002B2CF9AE}" pid="5" name="MSIP_Label_2e1fccfb-80ca-4fe1-a574-1516544edb53_Enabled">
    <vt:lpwstr>True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Owner">
    <vt:lpwstr>Remo.Hofmann@swisscom.com</vt:lpwstr>
  </property>
  <property fmtid="{D5CDD505-2E9C-101B-9397-08002B2CF9AE}" pid="8" name="MSIP_Label_2e1fccfb-80ca-4fe1-a574-1516544edb53_SetDate">
    <vt:lpwstr>2019-04-08T14:20:18.9542768Z</vt:lpwstr>
  </property>
  <property fmtid="{D5CDD505-2E9C-101B-9397-08002B2CF9AE}" pid="9" name="MSIP_Label_2e1fccfb-80ca-4fe1-a574-1516544edb53_Name">
    <vt:lpwstr>C2 Internal</vt:lpwstr>
  </property>
  <property fmtid="{D5CDD505-2E9C-101B-9397-08002B2CF9AE}" pid="10" name="MSIP_Label_2e1fccfb-80ca-4fe1-a574-1516544edb53_Application">
    <vt:lpwstr>Microsoft Azure Information Protection</vt:lpwstr>
  </property>
  <property fmtid="{D5CDD505-2E9C-101B-9397-08002B2CF9AE}" pid="11" name="MSIP_Label_2e1fccfb-80ca-4fe1-a574-1516544edb53_Extended_MSFT_Method">
    <vt:lpwstr>Automatic</vt:lpwstr>
  </property>
  <property fmtid="{D5CDD505-2E9C-101B-9397-08002B2CF9AE}" pid="12" name="Sensitivity">
    <vt:lpwstr>C2 Internal</vt:lpwstr>
  </property>
</Properties>
</file>