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9" r:id="rId5"/>
    <p:sldId id="263" r:id="rId6"/>
    <p:sldId id="264" r:id="rId7"/>
    <p:sldId id="265" r:id="rId8"/>
    <p:sldId id="266" r:id="rId9"/>
    <p:sldId id="267" r:id="rId10"/>
    <p:sldId id="271" r:id="rId11"/>
    <p:sldId id="269" r:id="rId12"/>
    <p:sldId id="270" r:id="rId13"/>
    <p:sldId id="272" r:id="rId14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DA479-0D4E-4D54-A5CF-86803C6091BC}" v="18" dt="2019-04-07T15:39:21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3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mann Remo, INI-ONE-CIS-CLI" userId="2f6f34ae-9253-46d5-908d-a43bd01b86f4" providerId="ADAL" clId="{32DDA479-0D4E-4D54-A5CF-86803C6091BC}"/>
    <pc:docChg chg="undo custSel addSld delSld modSld sldOrd">
      <pc:chgData name="Hofmann Remo, INI-ONE-CIS-CLI" userId="2f6f34ae-9253-46d5-908d-a43bd01b86f4" providerId="ADAL" clId="{32DDA479-0D4E-4D54-A5CF-86803C6091BC}" dt="2019-04-07T15:39:31.451" v="1960" actId="20577"/>
      <pc:docMkLst>
        <pc:docMk/>
      </pc:docMkLst>
      <pc:sldChg chg="del">
        <pc:chgData name="Hofmann Remo, INI-ONE-CIS-CLI" userId="2f6f34ae-9253-46d5-908d-a43bd01b86f4" providerId="ADAL" clId="{32DDA479-0D4E-4D54-A5CF-86803C6091BC}" dt="2019-04-07T14:57:06.514" v="40" actId="2696"/>
        <pc:sldMkLst>
          <pc:docMk/>
          <pc:sldMk cId="153582886" sldId="258"/>
        </pc:sldMkLst>
      </pc:sldChg>
      <pc:sldChg chg="modSp">
        <pc:chgData name="Hofmann Remo, INI-ONE-CIS-CLI" userId="2f6f34ae-9253-46d5-908d-a43bd01b86f4" providerId="ADAL" clId="{32DDA479-0D4E-4D54-A5CF-86803C6091BC}" dt="2019-04-07T14:57:35.135" v="52" actId="20577"/>
        <pc:sldMkLst>
          <pc:docMk/>
          <pc:sldMk cId="1801327458" sldId="259"/>
        </pc:sldMkLst>
        <pc:spChg chg="mod">
          <ac:chgData name="Hofmann Remo, INI-ONE-CIS-CLI" userId="2f6f34ae-9253-46d5-908d-a43bd01b86f4" providerId="ADAL" clId="{32DDA479-0D4E-4D54-A5CF-86803C6091BC}" dt="2019-04-07T14:57:35.135" v="52" actId="20577"/>
          <ac:spMkLst>
            <pc:docMk/>
            <pc:sldMk cId="1801327458" sldId="259"/>
            <ac:spMk id="3" creationId="{00000000-0000-0000-0000-000000000000}"/>
          </ac:spMkLst>
        </pc:spChg>
      </pc:sldChg>
      <pc:sldChg chg="modSp">
        <pc:chgData name="Hofmann Remo, INI-ONE-CIS-CLI" userId="2f6f34ae-9253-46d5-908d-a43bd01b86f4" providerId="ADAL" clId="{32DDA479-0D4E-4D54-A5CF-86803C6091BC}" dt="2019-04-07T15:36:48.189" v="1946" actId="20577"/>
        <pc:sldMkLst>
          <pc:docMk/>
          <pc:sldMk cId="3741675672" sldId="263"/>
        </pc:sldMkLst>
        <pc:spChg chg="mod">
          <ac:chgData name="Hofmann Remo, INI-ONE-CIS-CLI" userId="2f6f34ae-9253-46d5-908d-a43bd01b86f4" providerId="ADAL" clId="{32DDA479-0D4E-4D54-A5CF-86803C6091BC}" dt="2019-04-07T15:36:48.189" v="1946" actId="20577"/>
          <ac:spMkLst>
            <pc:docMk/>
            <pc:sldMk cId="3741675672" sldId="263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7T15:37:11.079" v="1948" actId="20577"/>
        <pc:sldMkLst>
          <pc:docMk/>
          <pc:sldMk cId="2256116178" sldId="264"/>
        </pc:sldMkLst>
        <pc:spChg chg="mod">
          <ac:chgData name="Hofmann Remo, INI-ONE-CIS-CLI" userId="2f6f34ae-9253-46d5-908d-a43bd01b86f4" providerId="ADAL" clId="{32DDA479-0D4E-4D54-A5CF-86803C6091BC}" dt="2019-04-07T15:37:11.079" v="1948" actId="20577"/>
          <ac:spMkLst>
            <pc:docMk/>
            <pc:sldMk cId="2256116178" sldId="264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4:45.463" v="21" actId="20577"/>
          <ac:spMkLst>
            <pc:docMk/>
            <pc:sldMk cId="2256116178" sldId="264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7T15:01:35.045" v="60" actId="20577"/>
        <pc:sldMkLst>
          <pc:docMk/>
          <pc:sldMk cId="1180269556" sldId="265"/>
        </pc:sldMkLst>
        <pc:spChg chg="del">
          <ac:chgData name="Hofmann Remo, INI-ONE-CIS-CLI" userId="2f6f34ae-9253-46d5-908d-a43bd01b86f4" providerId="ADAL" clId="{32DDA479-0D4E-4D54-A5CF-86803C6091BC}" dt="2019-04-07T15:00:23.094" v="53"/>
          <ac:spMkLst>
            <pc:docMk/>
            <pc:sldMk cId="1180269556" sldId="265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35.045" v="60" actId="20577"/>
          <ac:spMkLst>
            <pc:docMk/>
            <pc:sldMk cId="1180269556" sldId="265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00:42.529" v="56" actId="14100"/>
          <ac:picMkLst>
            <pc:docMk/>
            <pc:sldMk cId="1180269556" sldId="265"/>
            <ac:picMk id="4" creationId="{2F7C18E3-CD8F-4CD1-81A9-8532029E6B5C}"/>
          </ac:picMkLst>
        </pc:picChg>
      </pc:sldChg>
      <pc:sldChg chg="addSp modSp add">
        <pc:chgData name="Hofmann Remo, INI-ONE-CIS-CLI" userId="2f6f34ae-9253-46d5-908d-a43bd01b86f4" providerId="ADAL" clId="{32DDA479-0D4E-4D54-A5CF-86803C6091BC}" dt="2019-04-07T15:22:59.958" v="1336" actId="1076"/>
        <pc:sldMkLst>
          <pc:docMk/>
          <pc:sldMk cId="1226928685" sldId="266"/>
        </pc:sldMkLst>
        <pc:spChg chg="mod">
          <ac:chgData name="Hofmann Remo, INI-ONE-CIS-CLI" userId="2f6f34ae-9253-46d5-908d-a43bd01b86f4" providerId="ADAL" clId="{32DDA479-0D4E-4D54-A5CF-86803C6091BC}" dt="2019-04-07T15:22:52.293" v="1335" actId="20577"/>
          <ac:spMkLst>
            <pc:docMk/>
            <pc:sldMk cId="1226928685" sldId="266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5:36.860" v="25"/>
          <ac:spMkLst>
            <pc:docMk/>
            <pc:sldMk cId="1226928685" sldId="266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22:59.958" v="1336" actId="1076"/>
          <ac:picMkLst>
            <pc:docMk/>
            <pc:sldMk cId="1226928685" sldId="266"/>
            <ac:picMk id="4" creationId="{B5ECFD0F-1277-4215-BC69-5905026BC6BC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04:28.631" v="326" actId="20577"/>
        <pc:sldMkLst>
          <pc:docMk/>
          <pc:sldMk cId="2088140483" sldId="267"/>
        </pc:sldMkLst>
        <pc:spChg chg="mod">
          <ac:chgData name="Hofmann Remo, INI-ONE-CIS-CLI" userId="2f6f34ae-9253-46d5-908d-a43bd01b86f4" providerId="ADAL" clId="{32DDA479-0D4E-4D54-A5CF-86803C6091BC}" dt="2019-04-07T15:04:28.631" v="326" actId="20577"/>
          <ac:spMkLst>
            <pc:docMk/>
            <pc:sldMk cId="2088140483" sldId="267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29.794" v="58" actId="20577"/>
          <ac:spMkLst>
            <pc:docMk/>
            <pc:sldMk cId="2088140483" sldId="267"/>
            <ac:spMk id="3" creationId="{00000000-0000-0000-0000-000000000000}"/>
          </ac:spMkLst>
        </pc:spChg>
      </pc:sldChg>
      <pc:sldChg chg="addSp delSp modSp add del">
        <pc:chgData name="Hofmann Remo, INI-ONE-CIS-CLI" userId="2f6f34ae-9253-46d5-908d-a43bd01b86f4" providerId="ADAL" clId="{32DDA479-0D4E-4D54-A5CF-86803C6091BC}" dt="2019-04-07T15:23:41.060" v="1340" actId="2696"/>
        <pc:sldMkLst>
          <pc:docMk/>
          <pc:sldMk cId="2959475684" sldId="268"/>
        </pc:sldMkLst>
        <pc:spChg chg="del">
          <ac:chgData name="Hofmann Remo, INI-ONE-CIS-CLI" userId="2f6f34ae-9253-46d5-908d-a43bd01b86f4" providerId="ADAL" clId="{32DDA479-0D4E-4D54-A5CF-86803C6091BC}" dt="2019-04-07T15:05:00.369" v="327" actId="478"/>
          <ac:spMkLst>
            <pc:docMk/>
            <pc:sldMk cId="2959475684" sldId="268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21.308" v="29"/>
          <ac:spMkLst>
            <pc:docMk/>
            <pc:sldMk cId="2959475684" sldId="268"/>
            <ac:spMk id="3" creationId="{00000000-0000-0000-0000-000000000000}"/>
          </ac:spMkLst>
        </pc:spChg>
        <pc:picChg chg="add del mod ord">
          <ac:chgData name="Hofmann Remo, INI-ONE-CIS-CLI" userId="2f6f34ae-9253-46d5-908d-a43bd01b86f4" providerId="ADAL" clId="{32DDA479-0D4E-4D54-A5CF-86803C6091BC}" dt="2019-04-07T15:23:26.353" v="1337" actId="478"/>
          <ac:picMkLst>
            <pc:docMk/>
            <pc:sldMk cId="2959475684" sldId="268"/>
            <ac:picMk id="4" creationId="{0053B1BE-BFDB-4572-8335-33204FBE17DA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10:14.102" v="590" actId="20577"/>
        <pc:sldMkLst>
          <pc:docMk/>
          <pc:sldMk cId="900974437" sldId="269"/>
        </pc:sldMkLst>
        <pc:spChg chg="mod">
          <ac:chgData name="Hofmann Remo, INI-ONE-CIS-CLI" userId="2f6f34ae-9253-46d5-908d-a43bd01b86f4" providerId="ADAL" clId="{32DDA479-0D4E-4D54-A5CF-86803C6091BC}" dt="2019-04-07T15:10:14.102" v="590" actId="20577"/>
          <ac:spMkLst>
            <pc:docMk/>
            <pc:sldMk cId="900974437" sldId="269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45.235" v="31"/>
          <ac:spMkLst>
            <pc:docMk/>
            <pc:sldMk cId="900974437" sldId="269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7T15:29:28.942" v="1940" actId="20577"/>
        <pc:sldMkLst>
          <pc:docMk/>
          <pc:sldMk cId="2111592334" sldId="270"/>
        </pc:sldMkLst>
        <pc:spChg chg="mod">
          <ac:chgData name="Hofmann Remo, INI-ONE-CIS-CLI" userId="2f6f34ae-9253-46d5-908d-a43bd01b86f4" providerId="ADAL" clId="{32DDA479-0D4E-4D54-A5CF-86803C6091BC}" dt="2019-04-07T15:29:28.942" v="1940" actId="20577"/>
          <ac:spMkLst>
            <pc:docMk/>
            <pc:sldMk cId="2111592334" sldId="270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56.865" v="39" actId="20577"/>
          <ac:spMkLst>
            <pc:docMk/>
            <pc:sldMk cId="2111592334" sldId="270"/>
            <ac:spMk id="3" creationId="{00000000-0000-0000-0000-000000000000}"/>
          </ac:spMkLst>
        </pc:spChg>
      </pc:sldChg>
      <pc:sldChg chg="modSp add ord">
        <pc:chgData name="Hofmann Remo, INI-ONE-CIS-CLI" userId="2f6f34ae-9253-46d5-908d-a43bd01b86f4" providerId="ADAL" clId="{32DDA479-0D4E-4D54-A5CF-86803C6091BC}" dt="2019-04-07T15:25:29.297" v="1568" actId="20577"/>
        <pc:sldMkLst>
          <pc:docMk/>
          <pc:sldMk cId="262906046" sldId="271"/>
        </pc:sldMkLst>
        <pc:spChg chg="mod">
          <ac:chgData name="Hofmann Remo, INI-ONE-CIS-CLI" userId="2f6f34ae-9253-46d5-908d-a43bd01b86f4" providerId="ADAL" clId="{32DDA479-0D4E-4D54-A5CF-86803C6091BC}" dt="2019-04-07T15:25:29.297" v="1568" actId="20577"/>
          <ac:spMkLst>
            <pc:docMk/>
            <pc:sldMk cId="262906046" sldId="271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23:46.643" v="1353" actId="20577"/>
          <ac:spMkLst>
            <pc:docMk/>
            <pc:sldMk cId="262906046" sldId="271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7T15:39:31.451" v="1960" actId="20577"/>
        <pc:sldMkLst>
          <pc:docMk/>
          <pc:sldMk cId="4052217953" sldId="272"/>
        </pc:sldMkLst>
        <pc:spChg chg="mod">
          <ac:chgData name="Hofmann Remo, INI-ONE-CIS-CLI" userId="2f6f34ae-9253-46d5-908d-a43bd01b86f4" providerId="ADAL" clId="{32DDA479-0D4E-4D54-A5CF-86803C6091BC}" dt="2019-04-07T15:39:25.994" v="1950" actId="20577"/>
          <ac:spMkLst>
            <pc:docMk/>
            <pc:sldMk cId="4052217953" sldId="272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39:31.451" v="1960" actId="20577"/>
          <ac:spMkLst>
            <pc:docMk/>
            <pc:sldMk cId="4052217953" sldId="27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07.04.2019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07.04.2019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Technik und Informatik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Software Engineering and Design Project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Presentation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Task 02 – System </a:t>
            </a:r>
            <a:r>
              <a:rPr lang="de-CH" dirty="0" err="1"/>
              <a:t>Requirements</a:t>
            </a:r>
            <a:endParaRPr lang="de-CH" dirty="0"/>
          </a:p>
          <a:p>
            <a:endParaRPr lang="de-CH" dirty="0"/>
          </a:p>
          <a:p>
            <a:r>
              <a:rPr lang="de-CH" dirty="0"/>
              <a:t>Group </a:t>
            </a:r>
            <a:r>
              <a:rPr lang="de-CH" dirty="0" err="1"/>
              <a:t>white</a:t>
            </a:r>
            <a:r>
              <a:rPr lang="de-CH" dirty="0"/>
              <a:t> - </a:t>
            </a:r>
            <a:r>
              <a:rPr lang="de-CH" dirty="0" err="1"/>
              <a:t>Despresso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Diskussion</a:t>
            </a:r>
          </a:p>
        </p:txBody>
      </p:sp>
    </p:spTree>
    <p:extLst>
      <p:ext uri="{BB962C8B-B14F-4D97-AF65-F5344CB8AC3E}">
        <p14:creationId xmlns:p14="http://schemas.microsoft.com/office/powerpoint/2010/main" val="40522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  <a:p>
            <a:r>
              <a:rPr lang="de-CH" dirty="0"/>
              <a:t>System Architecture</a:t>
            </a:r>
          </a:p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System Models</a:t>
            </a:r>
          </a:p>
          <a:p>
            <a:r>
              <a:rPr lang="de-CH" dirty="0"/>
              <a:t>System Evolution</a:t>
            </a:r>
          </a:p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Zielgruppe: Depressionspatienten</a:t>
            </a:r>
          </a:p>
          <a:p>
            <a:endParaRPr lang="de-CH" dirty="0"/>
          </a:p>
          <a:p>
            <a:r>
              <a:rPr lang="de-CH" dirty="0"/>
              <a:t>Problemfeld: Antriebslosigkeit, Selbstzweifel</a:t>
            </a:r>
          </a:p>
          <a:p>
            <a:endParaRPr lang="de-CH" dirty="0"/>
          </a:p>
          <a:p>
            <a:r>
              <a:rPr lang="de-CH" dirty="0"/>
              <a:t>Applikation mit 3 Hauptfunktionen</a:t>
            </a:r>
          </a:p>
          <a:p>
            <a:pPr marL="0" indent="0">
              <a:buNone/>
            </a:pPr>
            <a:r>
              <a:rPr lang="de-CH" dirty="0"/>
              <a:t>	1. Positive Gefühle dokumentieren -&gt; Negativspirale schwächen</a:t>
            </a:r>
          </a:p>
          <a:p>
            <a:pPr marL="0" indent="0">
              <a:buNone/>
            </a:pPr>
            <a:r>
              <a:rPr lang="de-CH" dirty="0"/>
              <a:t>	2. Kalender -&gt; Struktur geben, Rückblick auf Gefühlsdokumentation</a:t>
            </a:r>
          </a:p>
          <a:p>
            <a:pPr marL="0" indent="0">
              <a:buNone/>
            </a:pPr>
            <a:r>
              <a:rPr lang="de-CH" dirty="0"/>
              <a:t>	3. Aktivitätsvorschläge -&gt; Inaktivität verringern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225611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Definition</a:t>
            </a:r>
          </a:p>
        </p:txBody>
      </p:sp>
      <p:pic>
        <p:nvPicPr>
          <p:cNvPr id="4" name="Grafik 9">
            <a:extLst>
              <a:ext uri="{FF2B5EF4-FFF2-40B4-BE49-F238E27FC236}">
                <a16:creationId xmlns:a16="http://schemas.microsoft.com/office/drawing/2014/main" id="{2F7C18E3-CD8F-4CD1-81A9-8532029E6B5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65" y="1006678"/>
            <a:ext cx="6014907" cy="533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26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Für Patient wäre mobile, </a:t>
            </a:r>
            <a:r>
              <a:rPr lang="de-CH" dirty="0" err="1"/>
              <a:t>standalone</a:t>
            </a:r>
            <a:r>
              <a:rPr lang="de-CH" dirty="0"/>
              <a:t> Lösung denkbar</a:t>
            </a:r>
          </a:p>
          <a:p>
            <a:r>
              <a:rPr lang="de-CH" dirty="0"/>
              <a:t>Therapeut als erweiterter Stakeholder macht Datenspeicherung auf DB sinnvoll</a:t>
            </a:r>
          </a:p>
          <a:p>
            <a:endParaRPr lang="de-CH" dirty="0"/>
          </a:p>
          <a:p>
            <a:r>
              <a:rPr lang="de-CH" dirty="0"/>
              <a:t>Zugang mit Front-/Backend über Webservice auf Datenbank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System Architecture</a:t>
            </a:r>
          </a:p>
        </p:txBody>
      </p:sp>
      <p:pic>
        <p:nvPicPr>
          <p:cNvPr id="4" name="Grafik 10">
            <a:extLst>
              <a:ext uri="{FF2B5EF4-FFF2-40B4-BE49-F238E27FC236}">
                <a16:creationId xmlns:a16="http://schemas.microsoft.com/office/drawing/2014/main" id="{B5ECFD0F-1277-4215-BC69-5905026BC6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94" y="3429000"/>
            <a:ext cx="4210050" cy="195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92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1. Client-Server Aufbau</a:t>
            </a:r>
          </a:p>
          <a:p>
            <a:r>
              <a:rPr lang="de-CH" dirty="0"/>
              <a:t>2. Speichern der Einträge in Datenbank auf zentralem Server</a:t>
            </a:r>
          </a:p>
          <a:p>
            <a:r>
              <a:rPr lang="de-CH" dirty="0"/>
              <a:t>3. Datenschutz gewährleisten</a:t>
            </a:r>
          </a:p>
          <a:p>
            <a:r>
              <a:rPr lang="de-CH" dirty="0"/>
              <a:t>4. Möglichkeiten zu Schnittstellen offen halten</a:t>
            </a:r>
          </a:p>
          <a:p>
            <a:r>
              <a:rPr lang="de-CH" dirty="0"/>
              <a:t>5. Skalierbar bei Wachstum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814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Interaktionstypen zwischen Cloud und Device:</a:t>
            </a:r>
          </a:p>
          <a:p>
            <a:pPr lvl="1"/>
            <a:r>
              <a:rPr lang="de-CH" dirty="0"/>
              <a:t>Authentifizierung</a:t>
            </a:r>
          </a:p>
          <a:p>
            <a:pPr lvl="1"/>
            <a:r>
              <a:rPr lang="de-CH" dirty="0"/>
              <a:t>Push/Response:</a:t>
            </a:r>
          </a:p>
          <a:p>
            <a:pPr marL="457200" lvl="1" indent="0">
              <a:buNone/>
            </a:pPr>
            <a:r>
              <a:rPr lang="de-CH" dirty="0"/>
              <a:t>	- Kalender</a:t>
            </a:r>
          </a:p>
          <a:p>
            <a:pPr marL="457200" lvl="1" indent="0">
              <a:buNone/>
            </a:pPr>
            <a:r>
              <a:rPr lang="de-CH" dirty="0"/>
              <a:t>	- Gefühlsdokumentation</a:t>
            </a:r>
          </a:p>
          <a:p>
            <a:pPr marL="457200" lvl="1" indent="0">
              <a:buNone/>
            </a:pPr>
            <a:r>
              <a:rPr lang="de-CH" dirty="0"/>
              <a:t>	- Aktivitätseinträge erstellen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System Models</a:t>
            </a:r>
          </a:p>
        </p:txBody>
      </p:sp>
    </p:spTree>
    <p:extLst>
      <p:ext uri="{BB962C8B-B14F-4D97-AF65-F5344CB8AC3E}">
        <p14:creationId xmlns:p14="http://schemas.microsoft.com/office/powerpoint/2010/main" val="26290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Programmiersprache = Java</a:t>
            </a:r>
          </a:p>
          <a:p>
            <a:r>
              <a:rPr lang="de-CH" dirty="0"/>
              <a:t>GUI = </a:t>
            </a:r>
            <a:r>
              <a:rPr lang="de-CH" dirty="0" err="1"/>
              <a:t>Vaadin</a:t>
            </a:r>
            <a:endParaRPr lang="de-CH" dirty="0"/>
          </a:p>
          <a:p>
            <a:endParaRPr lang="de-CH" dirty="0"/>
          </a:p>
          <a:p>
            <a:r>
              <a:rPr lang="de-CH" dirty="0"/>
              <a:t>Mögliche zukünftige Änderungen:</a:t>
            </a:r>
          </a:p>
          <a:p>
            <a:pPr marL="0" indent="0">
              <a:buNone/>
            </a:pPr>
            <a:r>
              <a:rPr lang="de-CH" dirty="0"/>
              <a:t>	- Datenschutzbestimmungen könnten sich ändern</a:t>
            </a:r>
          </a:p>
          <a:p>
            <a:pPr marL="0" indent="0">
              <a:buNone/>
            </a:pPr>
            <a:r>
              <a:rPr lang="de-CH" dirty="0"/>
              <a:t>	- Unterstützung von weiteren Endgeräten</a:t>
            </a:r>
          </a:p>
          <a:p>
            <a:pPr marL="0" indent="0">
              <a:buNone/>
            </a:pPr>
            <a:r>
              <a:rPr lang="de-CH" dirty="0"/>
              <a:t>	- Erfassung von weiteren Use-Cases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</p:spTree>
    <p:extLst>
      <p:ext uri="{BB962C8B-B14F-4D97-AF65-F5344CB8AC3E}">
        <p14:creationId xmlns:p14="http://schemas.microsoft.com/office/powerpoint/2010/main" val="90097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Zwei Testebenen</a:t>
            </a:r>
          </a:p>
          <a:p>
            <a:r>
              <a:rPr lang="de-CH" b="1" dirty="0"/>
              <a:t>1. Unit Tests</a:t>
            </a:r>
          </a:p>
          <a:p>
            <a:pPr lvl="1"/>
            <a:r>
              <a:rPr lang="de-CH" dirty="0"/>
              <a:t>Überprüfung Funktionalitäten von Methoden</a:t>
            </a:r>
          </a:p>
          <a:p>
            <a:pPr lvl="1"/>
            <a:r>
              <a:rPr lang="de-CH" dirty="0"/>
              <a:t>White Box (Tester kennt Funktionsweise des Systems)</a:t>
            </a:r>
          </a:p>
          <a:p>
            <a:endParaRPr lang="de-CH" dirty="0"/>
          </a:p>
          <a:p>
            <a:r>
              <a:rPr lang="de-CH" b="1" dirty="0"/>
              <a:t>2. Systemtests</a:t>
            </a:r>
          </a:p>
          <a:p>
            <a:pPr lvl="1"/>
            <a:r>
              <a:rPr lang="de-CH" dirty="0"/>
              <a:t>Applikation als Ganzes testen</a:t>
            </a:r>
          </a:p>
          <a:p>
            <a:pPr lvl="1"/>
            <a:r>
              <a:rPr lang="de-CH" dirty="0"/>
              <a:t>White Box</a:t>
            </a:r>
          </a:p>
          <a:p>
            <a:pPr lvl="1"/>
            <a:endParaRPr lang="de-CH" dirty="0"/>
          </a:p>
          <a:p>
            <a:r>
              <a:rPr lang="de-CH" dirty="0"/>
              <a:t>Abnahmetests sind nicht geplant, jedoch ein abschliessendes Feedback durch Fachkundige Person, um Weiterentwicklungsmöglichkeiten zu erfassen.</a:t>
            </a:r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1592334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orlage_BFHFolien.pptx" id="{5F1831A2-9B58-419A-8861-4DA545954B9D}" vid="{67D34032-66D0-4D92-BED8-40A8E1920E7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27355b76eaa545f376e73046d797939c">
  <xsd:schema xmlns:xsd="http://www.w3.org/2001/XMLSchema" xmlns:xs="http://www.w3.org/2001/XMLSchema" xmlns:p="http://schemas.microsoft.com/office/2006/metadata/properties" xmlns:ns2="6ba39cd2-5d62-44d6-9fe3-6d65b1ded336" xmlns:ns3="2551ef7e-3b29-44d1-a8ad-ef34c26bfc60" targetNamespace="http://schemas.microsoft.com/office/2006/metadata/properties" ma:root="true" ma:fieldsID="e99cf8416d8699230a3709adba34f5ba" ns2:_="" ns3:_="">
    <xsd:import namespace="6ba39cd2-5d62-44d6-9fe3-6d65b1ded336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9cd2-5d62-44d6-9fe3-6d65b1ded336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BfhIntranetDepartmentText xmlns="6ba39cd2-5d62-44d6-9fe3-6d65b1ded3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Props1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E867AC-08F5-4EE8-A7CD-6A5EC01536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39cd2-5d62-44d6-9fe3-6d65b1ded336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70C3CE-871E-471D-827D-756DC4BA1786}">
  <ds:schemaRefs>
    <ds:schemaRef ds:uri="http://purl.org/dc/terms/"/>
    <ds:schemaRef ds:uri="http://schemas.microsoft.com/office/2006/documentManagement/types"/>
    <ds:schemaRef ds:uri="2551ef7e-3b29-44d1-a8ad-ef34c26bfc60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ba39cd2-5d62-44d6-9fe3-6d65b1ded336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Vorlage_BFHFolien</Template>
  <TotalTime>0</TotalTime>
  <Words>184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Calibri</vt:lpstr>
      <vt:lpstr>Lucida Grande</vt:lpstr>
      <vt:lpstr>Lucida Sans</vt:lpstr>
      <vt:lpstr>BFH_PPT_Vorlage_v2</vt:lpstr>
      <vt:lpstr>Software Engineering and Design Project</vt:lpstr>
      <vt:lpstr>Inhalt</vt:lpstr>
      <vt:lpstr>Einleitung</vt:lpstr>
      <vt:lpstr>User Requirements Definition</vt:lpstr>
      <vt:lpstr>System Architecture</vt:lpstr>
      <vt:lpstr>System Requirements Specification</vt:lpstr>
      <vt:lpstr>System Models</vt:lpstr>
      <vt:lpstr>System Evolution</vt:lpstr>
      <vt:lpstr>Testing</vt:lpstr>
      <vt:lpstr>Diskussion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and Design Project</dc:title>
  <dc:creator>Hofmann Remo, INI-ONE-CIS-CLI</dc:creator>
  <dc:description> </dc:description>
  <cp:lastModifiedBy>Hofmann Remo, INI-ONE-CIS-CLI</cp:lastModifiedBy>
  <cp:revision>2</cp:revision>
  <cp:lastPrinted>2013-04-25T14:17:09Z</cp:lastPrinted>
  <dcterms:created xsi:type="dcterms:W3CDTF">2019-04-07T14:43:15Z</dcterms:created>
  <dcterms:modified xsi:type="dcterms:W3CDTF">2019-04-08T14:20:19Z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  <property fmtid="{D5CDD505-2E9C-101B-9397-08002B2CF9AE}" pid="5" name="MSIP_Label_2e1fccfb-80ca-4fe1-a574-1516544edb53_Enabled">
    <vt:lpwstr>True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Owner">
    <vt:lpwstr>Remo.Hofmann@swisscom.com</vt:lpwstr>
  </property>
  <property fmtid="{D5CDD505-2E9C-101B-9397-08002B2CF9AE}" pid="8" name="MSIP_Label_2e1fccfb-80ca-4fe1-a574-1516544edb53_SetDate">
    <vt:lpwstr>2019-04-08T14:20:18.9542768Z</vt:lpwstr>
  </property>
  <property fmtid="{D5CDD505-2E9C-101B-9397-08002B2CF9AE}" pid="9" name="MSIP_Label_2e1fccfb-80ca-4fe1-a574-1516544edb53_Name">
    <vt:lpwstr>C2 Internal</vt:lpwstr>
  </property>
  <property fmtid="{D5CDD505-2E9C-101B-9397-08002B2CF9AE}" pid="10" name="MSIP_Label_2e1fccfb-80ca-4fe1-a574-1516544edb53_Application">
    <vt:lpwstr>Microsoft Azure Information Protection</vt:lpwstr>
  </property>
  <property fmtid="{D5CDD505-2E9C-101B-9397-08002B2CF9AE}" pid="11" name="MSIP_Label_2e1fccfb-80ca-4fe1-a574-1516544edb53_Extended_MSFT_Method">
    <vt:lpwstr>Automatic</vt:lpwstr>
  </property>
  <property fmtid="{D5CDD505-2E9C-101B-9397-08002B2CF9AE}" pid="12" name="Sensitivity">
    <vt:lpwstr>C2 Internal</vt:lpwstr>
  </property>
</Properties>
</file>