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2864" y="168"/>
      </p:cViewPr>
      <p:guideLst>
        <p:guide orient="horz" pos="3120"/>
        <p:guide pos="3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07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405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785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371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302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699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41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448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413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7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952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6F52-ADF3-074E-A771-FB5CD22E6080}" type="datetimeFigureOut">
              <a:rPr kumimoji="1" lang="zh-TW" altLang="en-US" smtClean="0"/>
              <a:t>2023/3/7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41F9-6885-6048-8E35-5C07D4031E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722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10800000">
            <a:off x="279399" y="1929477"/>
            <a:ext cx="6299201" cy="252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279399" y="4453414"/>
            <a:ext cx="6299201" cy="252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33D5BA-5419-4316-0F4D-24BEF40ABE38}"/>
              </a:ext>
            </a:extLst>
          </p:cNvPr>
          <p:cNvSpPr txBox="1"/>
          <p:nvPr/>
        </p:nvSpPr>
        <p:spPr>
          <a:xfrm>
            <a:off x="279398" y="5201413"/>
            <a:ext cx="6299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His Excellency Ambassador</a:t>
            </a:r>
            <a:endParaRPr kumimoji="1"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0D5832-9CBC-077F-042F-162753313B3B}"/>
              </a:ext>
            </a:extLst>
          </p:cNvPr>
          <p:cNvSpPr txBox="1"/>
          <p:nvPr/>
        </p:nvSpPr>
        <p:spPr>
          <a:xfrm>
            <a:off x="447117" y="5856703"/>
            <a:ext cx="5956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200" b="1" dirty="0">
                <a:latin typeface="Arial" panose="020B0604020202020204" pitchFamily="34" charset="0"/>
                <a:cs typeface="Arial" panose="020B0604020202020204" pitchFamily="34" charset="0"/>
              </a:rPr>
              <a:t>11111</a:t>
            </a:r>
            <a:endParaRPr kumimoji="1" lang="zh-TW" alt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6CB2783-1E1B-F2CD-780A-E0ADA02AFA36}"/>
              </a:ext>
            </a:extLst>
          </p:cNvPr>
          <p:cNvSpPr txBox="1"/>
          <p:nvPr/>
        </p:nvSpPr>
        <p:spPr>
          <a:xfrm rot="10800000">
            <a:off x="284477" y="3391981"/>
            <a:ext cx="627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His Excellency Ambassador</a:t>
            </a:r>
            <a:endParaRPr kumimoji="1"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BD275-88B4-E9F6-1929-FBE42B87546A}"/>
              </a:ext>
            </a:extLst>
          </p:cNvPr>
          <p:cNvSpPr txBox="1"/>
          <p:nvPr/>
        </p:nvSpPr>
        <p:spPr>
          <a:xfrm rot="10800000">
            <a:off x="445170" y="2272246"/>
            <a:ext cx="59567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200" b="1" dirty="0">
                <a:latin typeface="Arial" panose="020B0604020202020204" pitchFamily="34" charset="0"/>
                <a:cs typeface="Arial" panose="020B0604020202020204" pitchFamily="34" charset="0"/>
              </a:rPr>
              <a:t>11111</a:t>
            </a:r>
            <a:endParaRPr kumimoji="1" lang="zh-TW" alt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5B83C5A-1092-4F26-B4FD-DD48995E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9" y="4562244"/>
            <a:ext cx="2261936" cy="585534"/>
          </a:xfrm>
          <a:prstGeom prst="rect">
            <a:avLst/>
          </a:prstGeom>
        </p:spPr>
      </p:pic>
      <p:pic>
        <p:nvPicPr>
          <p:cNvPr id="3" name="圖片 10">
            <a:extLst>
              <a:ext uri="{FF2B5EF4-FFF2-40B4-BE49-F238E27FC236}">
                <a16:creationId xmlns:a16="http://schemas.microsoft.com/office/drawing/2014/main" id="{5F398E30-4BCB-D393-A3B5-79CD79BA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39996" y="3768366"/>
            <a:ext cx="2261936" cy="5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2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8</Words>
  <Application>Microsoft Macintosh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54</cp:revision>
  <cp:lastPrinted>2023-03-03T07:16:34Z</cp:lastPrinted>
  <dcterms:created xsi:type="dcterms:W3CDTF">2022-08-16T01:47:04Z</dcterms:created>
  <dcterms:modified xsi:type="dcterms:W3CDTF">2023-03-06T16:16:01Z</dcterms:modified>
</cp:coreProperties>
</file>