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5310"/>
    <p:restoredTop sz="97666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1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Титульный слайд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772028">
            <a:off x="-442901" y="1256582"/>
            <a:ext cx="11663999" cy="70595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21151832">
            <a:off x="-329165" y="711164"/>
            <a:ext cx="11663999" cy="70595"/>
          </a:xfrm>
          <a:prstGeom prst="rect">
            <a:avLst/>
          </a:prstGeom>
        </p:spPr>
      </p:pic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564970">
            <a:off x="-483601" y="5179097"/>
            <a:ext cx="9839999" cy="59553"/>
          </a:xfrm>
          <a:prstGeom prst="rect">
            <a:avLst/>
          </a:prstGeom>
        </p:spPr>
      </p:pic>
      <p:sp>
        <p:nvSpPr>
          <p:cNvPr id="13" name=""/>
          <p:cNvSpPr/>
          <p:nvPr/>
        </p:nvSpPr>
        <p:spPr>
          <a:xfrm>
            <a:off x="0" y="6553200"/>
            <a:ext cx="12191999" cy="30480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69919"/>
            <a:ext cx="10363199" cy="1470025"/>
          </a:xfrm>
        </p:spPr>
        <p:txBody>
          <a:bodyPr/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882808"/>
            <a:ext cx="8534399" cy="903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pic>
        <p:nvPicPr>
          <p:cNvPr id="25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7202870">
            <a:off x="9127235" y="4710875"/>
            <a:ext cx="4356000" cy="4686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Вставить" type="objOnly" preserve="1">
  <p:cSld name="Вставит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20842428">
            <a:off x="-123211" y="900219"/>
            <a:ext cx="10991999" cy="66550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3039284">
            <a:off x="-450613" y="4791838"/>
            <a:ext cx="6156000" cy="66234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3392147">
            <a:off x="-621702" y="4655028"/>
            <a:ext cx="4860000" cy="52290"/>
          </a:xfrm>
          <a:prstGeom prst="rect">
            <a:avLst/>
          </a:prstGeom>
        </p:spPr>
      </p:pic>
      <p:pic>
        <p:nvPicPr>
          <p:cNvPr id="22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8713382">
            <a:off x="4767973" y="4051465"/>
            <a:ext cx="7380000" cy="79403"/>
          </a:xfrm>
          <a:prstGeom prst="rect">
            <a:avLst/>
          </a:prstGeom>
        </p:spPr>
      </p:pic>
      <p:sp>
        <p:nvSpPr>
          <p:cNvPr id="15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609599" y="2590800"/>
            <a:ext cx="10972799" cy="1473176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Оглавление" type="clipArtAndTx" preserve="1">
  <p:cSld name="Оглавление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277257" y="816429"/>
            <a:ext cx="7968343" cy="1164266"/>
          </a:xfrm>
        </p:spPr>
        <p:txBody>
          <a:bodyPr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296274" y="2143125"/>
            <a:ext cx="7967999" cy="378618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  <a:endParaRPr lang="ru-RU" altLang="en-US"/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10096527" y="274638"/>
            <a:ext cx="1485871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296426" cy="5851525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10972799" cy="4911741"/>
          </a:xfrm>
          <a:prstGeom prst="rect">
            <a:avLst/>
          </a:prstGeom>
        </p:spPr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Заголовок раздела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빛_047.pn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 rot="14504779">
            <a:off x="5435554" y="3166982"/>
            <a:ext cx="8244000" cy="88733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 rot="19193140">
            <a:off x="-1201771" y="1760770"/>
            <a:ext cx="8791733" cy="53211"/>
          </a:xfrm>
          <a:prstGeom prst="rect">
            <a:avLst/>
          </a:prstGeom>
        </p:spPr>
      </p:pic>
      <p:pic>
        <p:nvPicPr>
          <p:cNvPr id="21" name="" descr="빛_047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 rot="19572942">
            <a:off x="-1031974" y="1361700"/>
            <a:ext cx="7919999" cy="47933"/>
          </a:xfrm>
          <a:prstGeom prst="rect">
            <a:avLst/>
          </a:prstGeom>
        </p:spPr>
      </p:pic>
      <p:pic>
        <p:nvPicPr>
          <p:cNvPr id="23" name="" descr="빛_047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 rot="1285524">
            <a:off x="-325498" y="5452586"/>
            <a:ext cx="9839999" cy="59553"/>
          </a:xfrm>
          <a:prstGeom prst="rect">
            <a:avLst/>
          </a:prstGeom>
        </p:spPr>
      </p:pic>
      <p:sp>
        <p:nvSpPr>
          <p:cNvPr id="16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4406901"/>
            <a:ext cx="10363199" cy="1093802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857628"/>
            <a:ext cx="10363199" cy="5492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60FC8982-225E-4B1D-B7B0-64331949606C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09676"/>
            <a:ext cx="5384799" cy="4916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Таблицы" type="tbl" preserve="1">
  <p:cSld name="Таблицы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28725"/>
            <a:ext cx="10972799" cy="493953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Четыре объекта" type="fourObj" preserve="1">
  <p:cSld name="Четыре объект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7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5353" y="1296746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5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3790" y="3886679"/>
            <a:ext cx="5389293" cy="23404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4.png"  /><Relationship Id="rId15" Type="http://schemas.openxmlformats.org/officeDocument/2006/relationships/image" Target="../media/image5.png"  /><Relationship Id="rId16" Type="http://schemas.openxmlformats.org/officeDocument/2006/relationships/image" Target="../media/image6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Свет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빛_047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tretch>
            <a:fillRect/>
          </a:stretch>
        </p:blipFill>
        <p:spPr>
          <a:xfrm rot="4726046">
            <a:off x="9996931" y="1641353"/>
            <a:ext cx="3456000" cy="37186"/>
          </a:xfrm>
          <a:prstGeom prst="rect">
            <a:avLst/>
          </a:prstGeom>
        </p:spPr>
      </p:pic>
      <p:pic>
        <p:nvPicPr>
          <p:cNvPr id="20" name="" descr="빛_047.png"/>
          <p:cNvPicPr>
            <a:picLocks noChangeAspect="1"/>
          </p:cNvPicPr>
          <p:nvPr/>
        </p:nvPicPr>
        <p:blipFill rotWithShape="1">
          <a:blip r:embed="rId15">
            <a:alphaModFix/>
            <a:lum/>
          </a:blip>
          <a:stretch>
            <a:fillRect/>
          </a:stretch>
        </p:blipFill>
        <p:spPr>
          <a:xfrm rot="4967770">
            <a:off x="10533041" y="1329235"/>
            <a:ext cx="2736000" cy="29437"/>
          </a:xfrm>
          <a:prstGeom prst="rect">
            <a:avLst/>
          </a:prstGeom>
        </p:spPr>
      </p:pic>
      <p:pic>
        <p:nvPicPr>
          <p:cNvPr id="18" name="" descr="빛_047.png"/>
          <p:cNvPicPr>
            <a:picLocks noChangeAspect="1"/>
          </p:cNvPicPr>
          <p:nvPr/>
        </p:nvPicPr>
        <p:blipFill rotWithShape="1">
          <a:blip r:embed="rId16">
            <a:alphaModFix/>
            <a:lum/>
          </a:blip>
          <a:stretch>
            <a:fillRect/>
          </a:stretch>
        </p:blipFill>
        <p:spPr>
          <a:xfrm rot="345495">
            <a:off x="6155214" y="263667"/>
            <a:ext cx="6335999" cy="38346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0" y="6643710"/>
            <a:ext cx="12191999" cy="214290"/>
          </a:xfrm>
          <a:prstGeom prst="rect">
            <a:avLst/>
          </a:prstGeom>
          <a:gradFill>
            <a:gsLst>
              <a:gs pos="0">
                <a:schemeClr val="accent3">
                  <a:lumMod val="50000"/>
                  <a:alpha val="0"/>
                </a:schemeClr>
              </a:gs>
              <a:gs pos="50000">
                <a:schemeClr val="accent3">
                  <a:lumMod val="50000"/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796908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  <a:endParaRPr lang="ru-RU" altLang="en-US"/>
          </a:p>
        </p:txBody>
      </p:sp>
      <p:sp>
        <p:nvSpPr>
          <p:cNvPr id="17" name=""/>
          <p:cNvSpPr>
            <a:spLocks noGrp="1"/>
          </p:cNvSpPr>
          <p:nvPr>
            <p:ph type="body" idx="1"/>
          </p:nvPr>
        </p:nvSpPr>
        <p:spPr>
          <a:xfrm>
            <a:off x="609599" y="1186543"/>
            <a:ext cx="10972799" cy="493962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  <a:endParaRPr lang="ru-RU" altLang="en-US"/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  <a:endParaRPr lang="ru-RU" altLang="en-US"/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  <a:endParaRPr lang="ru-RU" altLang="en-US"/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  <a:endParaRPr lang="ru-RU" altLang="en-US"/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31-03</a:t>
            </a:fld>
            <a:endParaRPr lang="ru-RU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r>
              <a:rPr lang="ru-RU" altLang="en-US"/>
              <a:t/>
            </a:r>
            <a:endParaRPr lang="ru-RU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 lang="ko-KR" altLang="en-US"/>
            </a:pPr>
            <a:fld id="{27F7E4A2-815F-433A-BCB2-DBE7829CF396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4">
            <a:lumMod val="75000"/>
          </a:schemeClr>
        </a:buClr>
        <a:buSzPct val="100000"/>
        <a:buFont typeface="Wingdings"/>
        <a:buChar char="§"/>
        <a:defRPr sz="2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2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>
            <a:lumMod val="75000"/>
          </a:schemeClr>
        </a:buClr>
        <a:buFont typeface="Arial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2416175" indent="-260350" algn="l" defTabSz="914400" rtl="0" eaLnBrk="1" latinLnBrk="1" hangingPunct="1">
        <a:spcBef>
          <a:spcPct val="20000"/>
        </a:spcBef>
        <a:buClr>
          <a:schemeClr val="tx1">
            <a:lumMod val="85000"/>
          </a:schemeClr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76225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75" indent="-266700" algn="l" defTabSz="914400" rtl="0" eaLnBrk="1" latinLnBrk="1" hangingPunct="1">
        <a:spcBef>
          <a:spcPct val="20000"/>
        </a:spcBef>
        <a:buClr>
          <a:schemeClr val="tx1"/>
        </a:buClr>
        <a:buFont typeface="Lucida Sans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en-US"/>
            </a:pPr>
            <a:r>
              <a:rPr lang="ru-RU" altLang="en-US"/>
              <a:t>Тест на определение социотипа</a:t>
            </a:r>
            <a:endParaRPr lang="ru-RU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en-US"/>
            </a:pPr>
            <a:r>
              <a:rPr lang="ru-RU" altLang="en-US"/>
              <a:t>автор работы </a:t>
            </a:r>
            <a:r>
              <a:rPr lang="en-US" altLang="ru-RU"/>
              <a:t>-</a:t>
            </a:r>
            <a:r>
              <a:rPr lang="ru-RU" altLang="en-US"/>
              <a:t> Чувашов Ярослав Андреевич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609599" y="1214422"/>
            <a:ext cx="4766311" cy="4911741"/>
          </a:xfrm>
        </p:spPr>
        <p:txBody>
          <a:bodyPr/>
          <a:lstStyle/>
          <a:p>
            <a:pPr>
              <a:defRPr/>
            </a:pPr>
            <a:r>
              <a:rPr lang="ru-RU" altLang="en-US" sz="1900"/>
              <a:t>Социо́ника — концепция типов личности и взаимоотношений между ними. Создана в 1970-х годах Аушрой Аугустинавичюте на основе типологии Юнга и теории информационного метаболизма А. Кемпинского. Из восьмитипной типологии Юнга соционика выводит существование 16 соционических типов.</a:t>
            </a:r>
            <a:endParaRPr lang="ru-RU" altLang="en-US" sz="1900"/>
          </a:p>
          <a:p>
            <a:pPr>
              <a:defRPr/>
            </a:pPr>
            <a:endParaRPr lang="ru-RU" altLang="en-US" sz="1900"/>
          </a:p>
          <a:p>
            <a:pPr>
              <a:defRPr/>
            </a:pPr>
            <a:r>
              <a:rPr lang="ru-RU" altLang="en-US" sz="1900"/>
              <a:t>Соционика не имеет общепризнанного научного статуса, независимые авторы указывают на недостаточную эмпирическую обоснованность соционики как в её основе, так и в дальнейшем развитии. </a:t>
            </a:r>
            <a:endParaRPr lang="ru-RU" altLang="en-US" sz="1900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Введение</a:t>
            </a:r>
            <a:endParaRPr lang="ru-RU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28549" y="274638"/>
            <a:ext cx="5953849" cy="61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>
          <a:xfrm>
            <a:off x="0" y="1214422"/>
            <a:ext cx="5774437" cy="4911741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Логика всего теста была написанна на питоне</a:t>
            </a:r>
            <a:r>
              <a:rPr lang="en-US" altLang="ru-RU"/>
              <a:t>,</a:t>
            </a:r>
            <a:r>
              <a:rPr lang="ru-RU" altLang="en-US"/>
              <a:t> в то время как оформление было сделанно на </a:t>
            </a:r>
            <a:r>
              <a:rPr lang="en-US" altLang="ru-RU"/>
              <a:t>html.</a:t>
            </a:r>
            <a:r>
              <a:rPr lang="ru-RU" altLang="en-US"/>
              <a:t> Веб</a:t>
            </a:r>
            <a:r>
              <a:rPr lang="en-US" altLang="ru-RU"/>
              <a:t>-</a:t>
            </a:r>
            <a:r>
              <a:rPr lang="ru-RU" altLang="en-US"/>
              <a:t>приложение работает на </a:t>
            </a:r>
            <a:r>
              <a:rPr lang="en-US" altLang="ru-RU"/>
              <a:t>python </a:t>
            </a:r>
            <a:r>
              <a:rPr lang="ru-RU" altLang="en-US"/>
              <a:t>фреймворке </a:t>
            </a:r>
            <a:r>
              <a:rPr lang="en-US" altLang="ru-RU"/>
              <a:t>“Flask” </a:t>
            </a:r>
            <a:r>
              <a:rPr lang="ru-RU" altLang="en-US"/>
              <a:t>и использует все его функции для наследования шаблонов</a:t>
            </a:r>
            <a:r>
              <a:rPr lang="en-US" altLang="ru-RU"/>
              <a:t>,</a:t>
            </a:r>
            <a:r>
              <a:rPr lang="ru-RU" altLang="en-US"/>
              <a:t> использование методов передачи ответов серверу и т</a:t>
            </a:r>
            <a:r>
              <a:rPr lang="en-US" altLang="ru-RU"/>
              <a:t>.</a:t>
            </a:r>
            <a:r>
              <a:rPr lang="ru-RU" altLang="en-US"/>
              <a:t> д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Реализация</a:t>
            </a:r>
            <a:endParaRPr lang="en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214422"/>
            <a:ext cx="5948362" cy="16573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068955"/>
            <a:ext cx="3694271" cy="205910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893998" y="3068955"/>
            <a:ext cx="2150363" cy="2256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en-US"/>
              <a:t>Д</a:t>
            </a:r>
            <a:r>
              <a:rPr lang="en"/>
              <a:t>анный проект соответствует своим требованиям, однако может быть улучшен путем добавления:</a:t>
            </a: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ru-RU"/>
              <a:t>-</a:t>
            </a:r>
            <a:r>
              <a:rPr lang="ru-RU" altLang="en-US"/>
              <a:t>Красивого оформления и различных анимаций путем встраивания собственных стилей </a:t>
            </a:r>
            <a:r>
              <a:rPr lang="en-US" altLang="ru-RU"/>
              <a:t>CSS3</a:t>
            </a:r>
            <a:endParaRPr lang="en-US" altLang="ru-RU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ru-RU"/>
          </a:p>
        </p:txBody>
      </p:sp>
      <p:sp>
        <p:nvSpPr>
          <p:cNvPr id="3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Заключение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Свет">
  <a:themeElements>
    <a:clrScheme name="Свет">
      <a:dk1>
        <a:sysClr val="windowText" lastClr="000000"/>
      </a:dk1>
      <a:lt1>
        <a:sysClr val="window" lastClr="ffffff"/>
      </a:lt1>
      <a:dk2>
        <a:srgbClr val="3a3936"/>
      </a:dk2>
      <a:lt2>
        <a:srgbClr val="75736c"/>
      </a:lt2>
      <a:accent1>
        <a:srgbClr val="cc0000"/>
      </a:accent1>
      <a:accent2>
        <a:srgbClr val="820000"/>
      </a:accent2>
      <a:accent3>
        <a:srgbClr val="ff6600"/>
      </a:accent3>
      <a:accent4>
        <a:srgbClr val="ff8837"/>
      </a:accent4>
      <a:accent5>
        <a:srgbClr val="ffc000"/>
      </a:accent5>
      <a:accent6>
        <a:srgbClr val="dea900"/>
      </a:accent6>
      <a:hlink>
        <a:srgbClr val="0000ff"/>
      </a:hlink>
      <a:folHlink>
        <a:srgbClr val="800080"/>
      </a:folHlink>
    </a:clrScheme>
    <a:fontScheme name="Свет">
      <a:maj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HCR Dotum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ве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90000"/>
                <a:shade val="100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98000"/>
                <a:satMod val="4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</ep:Words>
  <ep:PresentationFormat>On-screen Show (4:3)</ep:PresentationFormat>
  <ep:Paragraphs>10</ep:Paragraphs>
  <ep:Slides>4</ep:Slides>
  <ep:Notes>0</ep:Notes>
  <ep:TotalTime>0</ep:TotalTime>
  <ep:HiddenSlides>0</ep:HiddenSlides>
  <ep:MMClips>0</ep:MMClips>
  <ep:HeadingPairs>
    <vt:vector size="4" baseType="variant">
      <vt:variant>
        <vt:lpstr>Тема</vt:lpstr>
      </vt:variant>
      <vt:variant>
        <vt:i4>1</vt:i4>
      </vt:variant>
      <vt:variant>
        <vt:lpstr>Заголовок слайда</vt:lpstr>
      </vt:variant>
      <vt:variant>
        <vt:i4>4</vt:i4>
      </vt:variant>
    </vt:vector>
  </ep:HeadingPairs>
  <ep:TitlesOfParts>
    <vt:vector size="5" baseType="lpstr">
      <vt:lpstr>Свет</vt:lpstr>
      <vt:lpstr>Тест на определение социотипа</vt:lpstr>
      <vt:lpstr>Введение</vt:lpstr>
      <vt:lpstr>Реализация</vt:lpstr>
      <vt:lpstr>Заключение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2015-12-02T08:37:17.936</dcterms:created>
  <cp:lastModifiedBy>chuva</cp:lastModifiedBy>
  <dcterms:modified xsi:type="dcterms:W3CDTF">2019-03-31T11:01:33.566</dcterms:modified>
  <cp:revision>5</cp:revision>
  <cp:version>0906.0100.01</cp:version>
</cp:coreProperties>
</file>