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cffab8d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cffab8d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ccffab8d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ccffab8d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ccffab8d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ccffab8d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Пятнашки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Автор работы - Чувашов Ярослав Андреевич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375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Игра в 15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пятнашки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такен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популярная головоломка, придуманная в 1878 году Ноем Чепмэном. Представляет собой набор одинаковых квадратных костяшек с нанесёнными числами, заключённых в квадратную коробку. Длина стороны коробки в четыре раза больше длины стороны костяшек для набора из 15 элементов, соответственно в коробке остаётся незаполненным одно квадратное поле. Цель игры — перемещая костяшки по коробке, добиться упорядочивания их по номерам, желательно сделав как можно меньше перемещений. </a:t>
            </a: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24" y="1597875"/>
            <a:ext cx="3537950" cy="29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90825"/>
            <a:ext cx="27621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Вся программа реализована на языке python с помощью библиотеки pygame. Новое игровое поле обрабатывается с помощью улучшенного стандартного алгоритма рандомизации python из библиотеки random. Также добавлена обработка звуковых сигналов при определенных событиях при помощи pygame.mixer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00" y="598575"/>
            <a:ext cx="4110188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	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Данный проект соответствует своим требованиям, однако может быть улучшен путем добавления таких функций как: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-Автоматическое решение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-Добавление подсказок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-Создание пазла из фотографий выбранной пользователем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