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1" r:id="rId20"/>
    <p:sldId id="274" r:id="rId21"/>
    <p:sldId id="282" r:id="rId22"/>
    <p:sldId id="275" r:id="rId23"/>
    <p:sldId id="276" r:id="rId24"/>
    <p:sldId id="283" r:id="rId25"/>
    <p:sldId id="277" r:id="rId26"/>
    <p:sldId id="278" r:id="rId27"/>
    <p:sldId id="284" r:id="rId28"/>
    <p:sldId id="279" r:id="rId29"/>
    <p:sldId id="285" r:id="rId30"/>
    <p:sldId id="2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CDC4A2-56CA-455B-988A-E3AAD62BC233}" type="doc">
      <dgm:prSet loTypeId="urn:microsoft.com/office/officeart/2005/8/layout/hChevron3" loCatId="process" qsTypeId="urn:microsoft.com/office/officeart/2005/8/quickstyle/3d1" qsCatId="3D" csTypeId="urn:microsoft.com/office/officeart/2005/8/colors/accent1_2" csCatId="accent1"/>
      <dgm:spPr/>
      <dgm:t>
        <a:bodyPr/>
        <a:lstStyle/>
        <a:p>
          <a:endParaRPr lang="en-US"/>
        </a:p>
      </dgm:t>
    </dgm:pt>
    <dgm:pt modelId="{9E2C7DBC-C4B4-4AFE-8169-B47AC566AECF}">
      <dgm:prSet/>
      <dgm:spPr/>
      <dgm:t>
        <a:bodyPr/>
        <a:lstStyle/>
        <a:p>
          <a:pPr rtl="0"/>
          <a:r>
            <a:rPr lang="en-US" b="1" u="none" dirty="0"/>
            <a:t>CONTENT:</a:t>
          </a:r>
          <a:endParaRPr lang="en-US" u="none" dirty="0"/>
        </a:p>
      </dgm:t>
    </dgm:pt>
    <dgm:pt modelId="{1EE8EBE6-90C6-4807-9EB8-9AEA09F70C6C}" type="parTrans" cxnId="{CAE91CA6-153B-42E1-B41B-76DFA09B512F}">
      <dgm:prSet/>
      <dgm:spPr/>
      <dgm:t>
        <a:bodyPr/>
        <a:lstStyle/>
        <a:p>
          <a:endParaRPr lang="en-US"/>
        </a:p>
      </dgm:t>
    </dgm:pt>
    <dgm:pt modelId="{AE6D8366-5BB7-4BFB-BA20-31F4DBD05D55}" type="sibTrans" cxnId="{CAE91CA6-153B-42E1-B41B-76DFA09B512F}">
      <dgm:prSet/>
      <dgm:spPr/>
      <dgm:t>
        <a:bodyPr/>
        <a:lstStyle/>
        <a:p>
          <a:endParaRPr lang="en-US"/>
        </a:p>
      </dgm:t>
    </dgm:pt>
    <dgm:pt modelId="{23F11C35-BE5B-454F-BAE8-CC6F92F5E853}" type="pres">
      <dgm:prSet presAssocID="{DDCDC4A2-56CA-455B-988A-E3AAD62BC233}" presName="Name0" presStyleCnt="0">
        <dgm:presLayoutVars>
          <dgm:dir/>
          <dgm:resizeHandles val="exact"/>
        </dgm:presLayoutVars>
      </dgm:prSet>
      <dgm:spPr/>
    </dgm:pt>
    <dgm:pt modelId="{B5509B42-5499-4BD8-AB14-ADCED382F027}" type="pres">
      <dgm:prSet presAssocID="{9E2C7DBC-C4B4-4AFE-8169-B47AC566AECF}" presName="parTxOnly" presStyleLbl="node1" presStyleIdx="0" presStyleCnt="1">
        <dgm:presLayoutVars>
          <dgm:bulletEnabled val="1"/>
        </dgm:presLayoutVars>
      </dgm:prSet>
      <dgm:spPr/>
    </dgm:pt>
  </dgm:ptLst>
  <dgm:cxnLst>
    <dgm:cxn modelId="{88EDC385-9559-402C-914A-15F22D730DA0}" type="presOf" srcId="{9E2C7DBC-C4B4-4AFE-8169-B47AC566AECF}" destId="{B5509B42-5499-4BD8-AB14-ADCED382F027}" srcOrd="0" destOrd="0" presId="urn:microsoft.com/office/officeart/2005/8/layout/hChevron3"/>
    <dgm:cxn modelId="{CAE91CA6-153B-42E1-B41B-76DFA09B512F}" srcId="{DDCDC4A2-56CA-455B-988A-E3AAD62BC233}" destId="{9E2C7DBC-C4B4-4AFE-8169-B47AC566AECF}" srcOrd="0" destOrd="0" parTransId="{1EE8EBE6-90C6-4807-9EB8-9AEA09F70C6C}" sibTransId="{AE6D8366-5BB7-4BFB-BA20-31F4DBD05D55}"/>
    <dgm:cxn modelId="{ACDAF2D2-48A6-4301-9970-33D485B8438A}" type="presOf" srcId="{DDCDC4A2-56CA-455B-988A-E3AAD62BC233}" destId="{23F11C35-BE5B-454F-BAE8-CC6F92F5E853}" srcOrd="0" destOrd="0" presId="urn:microsoft.com/office/officeart/2005/8/layout/hChevron3"/>
    <dgm:cxn modelId="{2EB64777-0948-4F66-B934-6315412456F1}" type="presParOf" srcId="{23F11C35-BE5B-454F-BAE8-CC6F92F5E853}" destId="{B5509B42-5499-4BD8-AB14-ADCED382F027}"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DDB417-00BD-4C04-A4A4-7D49E227FFE9}" type="doc">
      <dgm:prSet loTypeId="urn:microsoft.com/office/officeart/2005/8/layout/hChevron3" loCatId="process" qsTypeId="urn:microsoft.com/office/officeart/2005/8/quickstyle/3d1" qsCatId="3D" csTypeId="urn:microsoft.com/office/officeart/2005/8/colors/accent1_2" csCatId="accent1"/>
      <dgm:spPr/>
      <dgm:t>
        <a:bodyPr/>
        <a:lstStyle/>
        <a:p>
          <a:endParaRPr lang="en-US"/>
        </a:p>
      </dgm:t>
    </dgm:pt>
    <dgm:pt modelId="{5352CE53-2B1D-408E-A494-16D93C9F89A0}">
      <dgm:prSet/>
      <dgm:spPr/>
      <dgm:t>
        <a:bodyPr/>
        <a:lstStyle/>
        <a:p>
          <a:pPr rtl="0"/>
          <a:r>
            <a:rPr lang="en-US" b="1" u="none" dirty="0"/>
            <a:t>INTRODUCTION:</a:t>
          </a:r>
          <a:endParaRPr lang="en-US" u="none" dirty="0"/>
        </a:p>
      </dgm:t>
    </dgm:pt>
    <dgm:pt modelId="{76BD2C34-B323-441C-8C73-A8BC8EDE1A51}" type="parTrans" cxnId="{495C4564-B741-4995-BF91-53586B9539BB}">
      <dgm:prSet/>
      <dgm:spPr/>
      <dgm:t>
        <a:bodyPr/>
        <a:lstStyle/>
        <a:p>
          <a:endParaRPr lang="en-US"/>
        </a:p>
      </dgm:t>
    </dgm:pt>
    <dgm:pt modelId="{DCD43A98-D8C5-4DB1-B045-9D6B9CC6EC3B}" type="sibTrans" cxnId="{495C4564-B741-4995-BF91-53586B9539BB}">
      <dgm:prSet/>
      <dgm:spPr/>
      <dgm:t>
        <a:bodyPr/>
        <a:lstStyle/>
        <a:p>
          <a:endParaRPr lang="en-US"/>
        </a:p>
      </dgm:t>
    </dgm:pt>
    <dgm:pt modelId="{5656E3FC-5F05-4764-9381-B039E62EFAE5}" type="pres">
      <dgm:prSet presAssocID="{BCDDB417-00BD-4C04-A4A4-7D49E227FFE9}" presName="Name0" presStyleCnt="0">
        <dgm:presLayoutVars>
          <dgm:dir/>
          <dgm:resizeHandles val="exact"/>
        </dgm:presLayoutVars>
      </dgm:prSet>
      <dgm:spPr/>
    </dgm:pt>
    <dgm:pt modelId="{C234067C-25D7-458B-B1D3-A4C6963037C0}" type="pres">
      <dgm:prSet presAssocID="{5352CE53-2B1D-408E-A494-16D93C9F89A0}" presName="parTxOnly" presStyleLbl="node1" presStyleIdx="0" presStyleCnt="1">
        <dgm:presLayoutVars>
          <dgm:bulletEnabled val="1"/>
        </dgm:presLayoutVars>
      </dgm:prSet>
      <dgm:spPr/>
    </dgm:pt>
  </dgm:ptLst>
  <dgm:cxnLst>
    <dgm:cxn modelId="{495C4564-B741-4995-BF91-53586B9539BB}" srcId="{BCDDB417-00BD-4C04-A4A4-7D49E227FFE9}" destId="{5352CE53-2B1D-408E-A494-16D93C9F89A0}" srcOrd="0" destOrd="0" parTransId="{76BD2C34-B323-441C-8C73-A8BC8EDE1A51}" sibTransId="{DCD43A98-D8C5-4DB1-B045-9D6B9CC6EC3B}"/>
    <dgm:cxn modelId="{5F747188-BC8D-4068-9372-50749C9DD40C}" type="presOf" srcId="{5352CE53-2B1D-408E-A494-16D93C9F89A0}" destId="{C234067C-25D7-458B-B1D3-A4C6963037C0}" srcOrd="0" destOrd="0" presId="urn:microsoft.com/office/officeart/2005/8/layout/hChevron3"/>
    <dgm:cxn modelId="{72AA4EB9-6559-45BA-AC0F-C2272FCAD26A}" type="presOf" srcId="{BCDDB417-00BD-4C04-A4A4-7D49E227FFE9}" destId="{5656E3FC-5F05-4764-9381-B039E62EFAE5}" srcOrd="0" destOrd="0" presId="urn:microsoft.com/office/officeart/2005/8/layout/hChevron3"/>
    <dgm:cxn modelId="{11A5CBFA-0243-461C-B45D-497CDF6298EB}" type="presParOf" srcId="{5656E3FC-5F05-4764-9381-B039E62EFAE5}" destId="{C234067C-25D7-458B-B1D3-A4C6963037C0}"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DE2E83-F3E7-49EE-B756-170905122C78}" type="doc">
      <dgm:prSet loTypeId="urn:microsoft.com/office/officeart/2005/8/layout/hChevron3" loCatId="process" qsTypeId="urn:microsoft.com/office/officeart/2005/8/quickstyle/3d1" qsCatId="3D" csTypeId="urn:microsoft.com/office/officeart/2005/8/colors/accent1_2" csCatId="accent1"/>
      <dgm:spPr/>
      <dgm:t>
        <a:bodyPr/>
        <a:lstStyle/>
        <a:p>
          <a:endParaRPr lang="en-US"/>
        </a:p>
      </dgm:t>
    </dgm:pt>
    <dgm:pt modelId="{7F736C3D-350A-468E-9269-10F25FBA7C82}">
      <dgm:prSet/>
      <dgm:spPr/>
      <dgm:t>
        <a:bodyPr/>
        <a:lstStyle/>
        <a:p>
          <a:pPr rtl="0"/>
          <a:r>
            <a:rPr lang="en-US" b="1" u="none" dirty="0"/>
            <a:t>OBJECTIVE</a:t>
          </a:r>
          <a:endParaRPr lang="en-US" u="none" dirty="0"/>
        </a:p>
      </dgm:t>
    </dgm:pt>
    <dgm:pt modelId="{D429B253-E319-4870-9183-DF574128D86C}" type="parTrans" cxnId="{E4FA352A-8C9D-4FE7-A755-B92B0598114C}">
      <dgm:prSet/>
      <dgm:spPr/>
      <dgm:t>
        <a:bodyPr/>
        <a:lstStyle/>
        <a:p>
          <a:endParaRPr lang="en-US"/>
        </a:p>
      </dgm:t>
    </dgm:pt>
    <dgm:pt modelId="{1829C22E-C47D-41E0-BAB2-D5131308B73E}" type="sibTrans" cxnId="{E4FA352A-8C9D-4FE7-A755-B92B0598114C}">
      <dgm:prSet/>
      <dgm:spPr/>
      <dgm:t>
        <a:bodyPr/>
        <a:lstStyle/>
        <a:p>
          <a:endParaRPr lang="en-US"/>
        </a:p>
      </dgm:t>
    </dgm:pt>
    <dgm:pt modelId="{12EE071F-60A4-4B7F-8907-B502EC86E483}" type="pres">
      <dgm:prSet presAssocID="{B2DE2E83-F3E7-49EE-B756-170905122C78}" presName="Name0" presStyleCnt="0">
        <dgm:presLayoutVars>
          <dgm:dir/>
          <dgm:resizeHandles val="exact"/>
        </dgm:presLayoutVars>
      </dgm:prSet>
      <dgm:spPr/>
    </dgm:pt>
    <dgm:pt modelId="{C4301997-3593-42BF-B474-D73C08CA63EB}" type="pres">
      <dgm:prSet presAssocID="{7F736C3D-350A-468E-9269-10F25FBA7C82}" presName="parTxOnly" presStyleLbl="node1" presStyleIdx="0" presStyleCnt="1">
        <dgm:presLayoutVars>
          <dgm:bulletEnabled val="1"/>
        </dgm:presLayoutVars>
      </dgm:prSet>
      <dgm:spPr/>
    </dgm:pt>
  </dgm:ptLst>
  <dgm:cxnLst>
    <dgm:cxn modelId="{E4FA352A-8C9D-4FE7-A755-B92B0598114C}" srcId="{B2DE2E83-F3E7-49EE-B756-170905122C78}" destId="{7F736C3D-350A-468E-9269-10F25FBA7C82}" srcOrd="0" destOrd="0" parTransId="{D429B253-E319-4870-9183-DF574128D86C}" sibTransId="{1829C22E-C47D-41E0-BAB2-D5131308B73E}"/>
    <dgm:cxn modelId="{803385E4-2EDA-4618-8624-635CD9CFC186}" type="presOf" srcId="{B2DE2E83-F3E7-49EE-B756-170905122C78}" destId="{12EE071F-60A4-4B7F-8907-B502EC86E483}" srcOrd="0" destOrd="0" presId="urn:microsoft.com/office/officeart/2005/8/layout/hChevron3"/>
    <dgm:cxn modelId="{FFCBBEEE-5780-48AC-AA85-7E4C31412A77}" type="presOf" srcId="{7F736C3D-350A-468E-9269-10F25FBA7C82}" destId="{C4301997-3593-42BF-B474-D73C08CA63EB}" srcOrd="0" destOrd="0" presId="urn:microsoft.com/office/officeart/2005/8/layout/hChevron3"/>
    <dgm:cxn modelId="{037E1031-E12B-46E5-9D72-97596A3082EA}" type="presParOf" srcId="{12EE071F-60A4-4B7F-8907-B502EC86E483}" destId="{C4301997-3593-42BF-B474-D73C08CA63EB}"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DDD188-B641-4B69-9CEA-B04ABAD92C76}" type="doc">
      <dgm:prSet loTypeId="urn:microsoft.com/office/officeart/2005/8/layout/hChevron3" loCatId="process" qsTypeId="urn:microsoft.com/office/officeart/2005/8/quickstyle/3d1" qsCatId="3D" csTypeId="urn:microsoft.com/office/officeart/2005/8/colors/accent1_2" csCatId="accent1"/>
      <dgm:spPr/>
      <dgm:t>
        <a:bodyPr/>
        <a:lstStyle/>
        <a:p>
          <a:endParaRPr lang="en-US"/>
        </a:p>
      </dgm:t>
    </dgm:pt>
    <dgm:pt modelId="{028D706C-C8A7-45E6-92E4-01E628B13F61}">
      <dgm:prSet/>
      <dgm:spPr/>
      <dgm:t>
        <a:bodyPr/>
        <a:lstStyle/>
        <a:p>
          <a:pPr rtl="0"/>
          <a:r>
            <a:rPr lang="en-US" u="none" dirty="0"/>
            <a:t>PROBLEM STATEMENT:</a:t>
          </a:r>
        </a:p>
      </dgm:t>
    </dgm:pt>
    <dgm:pt modelId="{5E9DD933-430A-433F-96D9-1A49A65FF55E}" type="parTrans" cxnId="{95F28927-58AB-48E9-B7B1-D57AC7BEBEAD}">
      <dgm:prSet/>
      <dgm:spPr/>
      <dgm:t>
        <a:bodyPr/>
        <a:lstStyle/>
        <a:p>
          <a:endParaRPr lang="en-US"/>
        </a:p>
      </dgm:t>
    </dgm:pt>
    <dgm:pt modelId="{8C7E2BA1-482E-49BC-B233-5D3C9EF82875}" type="sibTrans" cxnId="{95F28927-58AB-48E9-B7B1-D57AC7BEBEAD}">
      <dgm:prSet/>
      <dgm:spPr/>
      <dgm:t>
        <a:bodyPr/>
        <a:lstStyle/>
        <a:p>
          <a:endParaRPr lang="en-US"/>
        </a:p>
      </dgm:t>
    </dgm:pt>
    <dgm:pt modelId="{A8F8A2C9-3CF1-4BA4-BDBF-8097E8D077CC}" type="pres">
      <dgm:prSet presAssocID="{9DDDD188-B641-4B69-9CEA-B04ABAD92C76}" presName="Name0" presStyleCnt="0">
        <dgm:presLayoutVars>
          <dgm:dir/>
          <dgm:resizeHandles val="exact"/>
        </dgm:presLayoutVars>
      </dgm:prSet>
      <dgm:spPr/>
    </dgm:pt>
    <dgm:pt modelId="{DF6E741A-C5BD-4E26-ABC6-4509DEEFE528}" type="pres">
      <dgm:prSet presAssocID="{028D706C-C8A7-45E6-92E4-01E628B13F61}" presName="parTxOnly" presStyleLbl="node1" presStyleIdx="0" presStyleCnt="1">
        <dgm:presLayoutVars>
          <dgm:bulletEnabled val="1"/>
        </dgm:presLayoutVars>
      </dgm:prSet>
      <dgm:spPr/>
    </dgm:pt>
  </dgm:ptLst>
  <dgm:cxnLst>
    <dgm:cxn modelId="{95F28927-58AB-48E9-B7B1-D57AC7BEBEAD}" srcId="{9DDDD188-B641-4B69-9CEA-B04ABAD92C76}" destId="{028D706C-C8A7-45E6-92E4-01E628B13F61}" srcOrd="0" destOrd="0" parTransId="{5E9DD933-430A-433F-96D9-1A49A65FF55E}" sibTransId="{8C7E2BA1-482E-49BC-B233-5D3C9EF82875}"/>
    <dgm:cxn modelId="{FA23BA9B-FFD7-4BA9-963F-3F67B473E4B0}" type="presOf" srcId="{028D706C-C8A7-45E6-92E4-01E628B13F61}" destId="{DF6E741A-C5BD-4E26-ABC6-4509DEEFE528}" srcOrd="0" destOrd="0" presId="urn:microsoft.com/office/officeart/2005/8/layout/hChevron3"/>
    <dgm:cxn modelId="{1F4203EC-56E5-44D7-B74F-766C7067E137}" type="presOf" srcId="{9DDDD188-B641-4B69-9CEA-B04ABAD92C76}" destId="{A8F8A2C9-3CF1-4BA4-BDBF-8097E8D077CC}" srcOrd="0" destOrd="0" presId="urn:microsoft.com/office/officeart/2005/8/layout/hChevron3"/>
    <dgm:cxn modelId="{9A7A81EB-A1BA-4DFF-A0E6-BDAFC222ACF8}" type="presParOf" srcId="{A8F8A2C9-3CF1-4BA4-BDBF-8097E8D077CC}" destId="{DF6E741A-C5BD-4E26-ABC6-4509DEEFE528}"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2D3EF19-691A-4459-957E-AE3E734834FE}" type="doc">
      <dgm:prSet loTypeId="urn:microsoft.com/office/officeart/2005/8/layout/vList2" loCatId="list" qsTypeId="urn:microsoft.com/office/officeart/2005/8/quickstyle/3d2" qsCatId="3D" csTypeId="urn:microsoft.com/office/officeart/2005/8/colors/accent1_2" csCatId="accent1" phldr="1"/>
      <dgm:spPr/>
    </dgm:pt>
    <dgm:pt modelId="{515C17A3-F196-4F47-BEFC-812F082E5AAE}">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3600" dirty="0">
              <a:solidFill>
                <a:schemeClr val="tx1">
                  <a:lumMod val="95000"/>
                  <a:lumOff val="5000"/>
                </a:schemeClr>
              </a:solidFill>
            </a:rPr>
            <a:t>The  candidates must travel long distance to attend examinations.</a:t>
          </a:r>
        </a:p>
      </dgm:t>
    </dgm:pt>
    <dgm:pt modelId="{26D39D26-8F6A-4E12-A8BF-1ECC2993D7B4}" type="parTrans" cxnId="{C7159CDA-6F13-433C-ACFA-15671D891A55}">
      <dgm:prSet/>
      <dgm:spPr/>
      <dgm:t>
        <a:bodyPr/>
        <a:lstStyle/>
        <a:p>
          <a:endParaRPr lang="en-US"/>
        </a:p>
      </dgm:t>
    </dgm:pt>
    <dgm:pt modelId="{174E935F-E682-4015-BB80-B20DEEFEDA5A}" type="sibTrans" cxnId="{C7159CDA-6F13-433C-ACFA-15671D891A55}">
      <dgm:prSet/>
      <dgm:spPr/>
      <dgm:t>
        <a:bodyPr/>
        <a:lstStyle/>
        <a:p>
          <a:endParaRPr lang="en-US"/>
        </a:p>
      </dgm:t>
    </dgm:pt>
    <dgm:pt modelId="{B1CC5C66-4CDE-4DF2-9291-3FD82903751E}">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3600" dirty="0">
              <a:solidFill>
                <a:schemeClr val="tx1">
                  <a:lumMod val="95000"/>
                  <a:lumOff val="5000"/>
                </a:schemeClr>
              </a:solidFill>
            </a:rPr>
            <a:t>The results may take longer time to get published and may not be accurate.</a:t>
          </a:r>
        </a:p>
      </dgm:t>
    </dgm:pt>
    <dgm:pt modelId="{88332C9E-8335-4141-B0D3-EF762BC04688}" type="sibTrans" cxnId="{70F34D0C-31D7-4A75-80AD-01D7E0A740D5}">
      <dgm:prSet/>
      <dgm:spPr/>
      <dgm:t>
        <a:bodyPr/>
        <a:lstStyle/>
        <a:p>
          <a:endParaRPr lang="en-US"/>
        </a:p>
      </dgm:t>
    </dgm:pt>
    <dgm:pt modelId="{BE2155CE-E40D-42E9-A679-EEB45A2549A6}" type="parTrans" cxnId="{70F34D0C-31D7-4A75-80AD-01D7E0A740D5}">
      <dgm:prSet/>
      <dgm:spPr/>
      <dgm:t>
        <a:bodyPr/>
        <a:lstStyle/>
        <a:p>
          <a:endParaRPr lang="en-US"/>
        </a:p>
      </dgm:t>
    </dgm:pt>
    <dgm:pt modelId="{29C18EE3-5676-41FF-ADD1-4218FC663982}">
      <dgm:prSet phldrT="[Text]" custT="1">
        <dgm:style>
          <a:lnRef idx="1">
            <a:schemeClr val="accent3"/>
          </a:lnRef>
          <a:fillRef idx="2">
            <a:schemeClr val="accent3"/>
          </a:fillRef>
          <a:effectRef idx="1">
            <a:schemeClr val="accent3"/>
          </a:effectRef>
          <a:fontRef idx="minor">
            <a:schemeClr val="dk1"/>
          </a:fontRef>
        </dgm:style>
      </dgm:prSet>
      <dgm:spPr/>
      <dgm:t>
        <a:bodyPr/>
        <a:lstStyle/>
        <a:p>
          <a:r>
            <a:rPr lang="en-US" sz="3600" dirty="0">
              <a:solidFill>
                <a:schemeClr val="tx1">
                  <a:lumMod val="95000"/>
                  <a:lumOff val="5000"/>
                </a:schemeClr>
              </a:solidFill>
            </a:rPr>
            <a:t>The physical examinations are time consuming as well as big-budget.</a:t>
          </a:r>
        </a:p>
      </dgm:t>
    </dgm:pt>
    <dgm:pt modelId="{847A57A1-5EDA-42E3-9E07-6269BAD861CD}" type="sibTrans" cxnId="{3F659509-884F-4ECA-B47B-044A72DEBE28}">
      <dgm:prSet/>
      <dgm:spPr/>
      <dgm:t>
        <a:bodyPr/>
        <a:lstStyle/>
        <a:p>
          <a:endParaRPr lang="en-US"/>
        </a:p>
      </dgm:t>
    </dgm:pt>
    <dgm:pt modelId="{49375AF0-5CD4-40CF-B185-DFED1A4952F9}" type="parTrans" cxnId="{3F659509-884F-4ECA-B47B-044A72DEBE28}">
      <dgm:prSet/>
      <dgm:spPr/>
      <dgm:t>
        <a:bodyPr/>
        <a:lstStyle/>
        <a:p>
          <a:endParaRPr lang="en-US"/>
        </a:p>
      </dgm:t>
    </dgm:pt>
    <dgm:pt modelId="{B92050CA-AFB2-4736-BE81-B47DD96C1EB4}" type="pres">
      <dgm:prSet presAssocID="{72D3EF19-691A-4459-957E-AE3E734834FE}" presName="linear" presStyleCnt="0">
        <dgm:presLayoutVars>
          <dgm:animLvl val="lvl"/>
          <dgm:resizeHandles val="exact"/>
        </dgm:presLayoutVars>
      </dgm:prSet>
      <dgm:spPr/>
    </dgm:pt>
    <dgm:pt modelId="{97C12DDF-549C-4F4B-9456-5D2E642629FA}" type="pres">
      <dgm:prSet presAssocID="{515C17A3-F196-4F47-BEFC-812F082E5AAE}" presName="parentText" presStyleLbl="node1" presStyleIdx="0" presStyleCnt="3">
        <dgm:presLayoutVars>
          <dgm:chMax val="0"/>
          <dgm:bulletEnabled val="1"/>
        </dgm:presLayoutVars>
      </dgm:prSet>
      <dgm:spPr/>
    </dgm:pt>
    <dgm:pt modelId="{CC0283A6-5474-4409-8B7D-D69E334F14AD}" type="pres">
      <dgm:prSet presAssocID="{174E935F-E682-4015-BB80-B20DEEFEDA5A}" presName="spacer" presStyleCnt="0"/>
      <dgm:spPr/>
    </dgm:pt>
    <dgm:pt modelId="{BF6AE191-4470-4172-9AF0-A8C4E33B66C8}" type="pres">
      <dgm:prSet presAssocID="{B1CC5C66-4CDE-4DF2-9291-3FD82903751E}" presName="parentText" presStyleLbl="node1" presStyleIdx="1" presStyleCnt="3">
        <dgm:presLayoutVars>
          <dgm:chMax val="0"/>
          <dgm:bulletEnabled val="1"/>
        </dgm:presLayoutVars>
      </dgm:prSet>
      <dgm:spPr/>
    </dgm:pt>
    <dgm:pt modelId="{EA798CD4-5AD1-453E-86B0-34DFC35C3E18}" type="pres">
      <dgm:prSet presAssocID="{88332C9E-8335-4141-B0D3-EF762BC04688}" presName="spacer" presStyleCnt="0"/>
      <dgm:spPr/>
    </dgm:pt>
    <dgm:pt modelId="{7AE30D47-10C3-4275-B330-27511F941E1D}" type="pres">
      <dgm:prSet presAssocID="{29C18EE3-5676-41FF-ADD1-4218FC663982}" presName="parentText" presStyleLbl="node1" presStyleIdx="2" presStyleCnt="3">
        <dgm:presLayoutVars>
          <dgm:chMax val="0"/>
          <dgm:bulletEnabled val="1"/>
        </dgm:presLayoutVars>
      </dgm:prSet>
      <dgm:spPr/>
    </dgm:pt>
  </dgm:ptLst>
  <dgm:cxnLst>
    <dgm:cxn modelId="{3F659509-884F-4ECA-B47B-044A72DEBE28}" srcId="{72D3EF19-691A-4459-957E-AE3E734834FE}" destId="{29C18EE3-5676-41FF-ADD1-4218FC663982}" srcOrd="2" destOrd="0" parTransId="{49375AF0-5CD4-40CF-B185-DFED1A4952F9}" sibTransId="{847A57A1-5EDA-42E3-9E07-6269BAD861CD}"/>
    <dgm:cxn modelId="{70F34D0C-31D7-4A75-80AD-01D7E0A740D5}" srcId="{72D3EF19-691A-4459-957E-AE3E734834FE}" destId="{B1CC5C66-4CDE-4DF2-9291-3FD82903751E}" srcOrd="1" destOrd="0" parTransId="{BE2155CE-E40D-42E9-A679-EEB45A2549A6}" sibTransId="{88332C9E-8335-4141-B0D3-EF762BC04688}"/>
    <dgm:cxn modelId="{F9419DB5-9ED4-4CE6-B913-CA3732169540}" type="presOf" srcId="{29C18EE3-5676-41FF-ADD1-4218FC663982}" destId="{7AE30D47-10C3-4275-B330-27511F941E1D}" srcOrd="0" destOrd="0" presId="urn:microsoft.com/office/officeart/2005/8/layout/vList2"/>
    <dgm:cxn modelId="{84DC95CE-F5D4-4F95-8FE1-EEA2CA1513A9}" type="presOf" srcId="{72D3EF19-691A-4459-957E-AE3E734834FE}" destId="{B92050CA-AFB2-4736-BE81-B47DD96C1EB4}" srcOrd="0" destOrd="0" presId="urn:microsoft.com/office/officeart/2005/8/layout/vList2"/>
    <dgm:cxn modelId="{C7159CDA-6F13-433C-ACFA-15671D891A55}" srcId="{72D3EF19-691A-4459-957E-AE3E734834FE}" destId="{515C17A3-F196-4F47-BEFC-812F082E5AAE}" srcOrd="0" destOrd="0" parTransId="{26D39D26-8F6A-4E12-A8BF-1ECC2993D7B4}" sibTransId="{174E935F-E682-4015-BB80-B20DEEFEDA5A}"/>
    <dgm:cxn modelId="{21555CE4-B16B-4149-BEAA-7967EEFC2F1C}" type="presOf" srcId="{515C17A3-F196-4F47-BEFC-812F082E5AAE}" destId="{97C12DDF-549C-4F4B-9456-5D2E642629FA}" srcOrd="0" destOrd="0" presId="urn:microsoft.com/office/officeart/2005/8/layout/vList2"/>
    <dgm:cxn modelId="{9AA6D6FE-634D-4335-AA41-6D1DD3980B65}" type="presOf" srcId="{B1CC5C66-4CDE-4DF2-9291-3FD82903751E}" destId="{BF6AE191-4470-4172-9AF0-A8C4E33B66C8}" srcOrd="0" destOrd="0" presId="urn:microsoft.com/office/officeart/2005/8/layout/vList2"/>
    <dgm:cxn modelId="{6A775474-0697-4685-A4EB-5396595A954D}" type="presParOf" srcId="{B92050CA-AFB2-4736-BE81-B47DD96C1EB4}" destId="{97C12DDF-549C-4F4B-9456-5D2E642629FA}" srcOrd="0" destOrd="0" presId="urn:microsoft.com/office/officeart/2005/8/layout/vList2"/>
    <dgm:cxn modelId="{DE31214E-7552-481A-9630-F72A175A0C67}" type="presParOf" srcId="{B92050CA-AFB2-4736-BE81-B47DD96C1EB4}" destId="{CC0283A6-5474-4409-8B7D-D69E334F14AD}" srcOrd="1" destOrd="0" presId="urn:microsoft.com/office/officeart/2005/8/layout/vList2"/>
    <dgm:cxn modelId="{753AB4C0-A559-4E05-A492-616A9F7AE136}" type="presParOf" srcId="{B92050CA-AFB2-4736-BE81-B47DD96C1EB4}" destId="{BF6AE191-4470-4172-9AF0-A8C4E33B66C8}" srcOrd="2" destOrd="0" presId="urn:microsoft.com/office/officeart/2005/8/layout/vList2"/>
    <dgm:cxn modelId="{E6BB0FC0-2EB6-41C5-87B8-656730BE5EF6}" type="presParOf" srcId="{B92050CA-AFB2-4736-BE81-B47DD96C1EB4}" destId="{EA798CD4-5AD1-453E-86B0-34DFC35C3E18}" srcOrd="3" destOrd="0" presId="urn:microsoft.com/office/officeart/2005/8/layout/vList2"/>
    <dgm:cxn modelId="{E7AE094F-C519-48AF-950D-E5515F8304BC}" type="presParOf" srcId="{B92050CA-AFB2-4736-BE81-B47DD96C1EB4}" destId="{7AE30D47-10C3-4275-B330-27511F941E1D}"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96B6F4-D337-42B5-87DD-082D214CBC30}" type="doc">
      <dgm:prSet loTypeId="urn:microsoft.com/office/officeart/2005/8/layout/hChevron3" loCatId="process" qsTypeId="urn:microsoft.com/office/officeart/2005/8/quickstyle/simple1" qsCatId="simple" csTypeId="urn:microsoft.com/office/officeart/2005/8/colors/accent1_2" csCatId="accent1"/>
      <dgm:spPr/>
      <dgm:t>
        <a:bodyPr/>
        <a:lstStyle/>
        <a:p>
          <a:endParaRPr lang="en-US"/>
        </a:p>
      </dgm:t>
    </dgm:pt>
    <dgm:pt modelId="{EAF640F2-D6BE-4D3D-BAB5-8A58DCD33AF5}">
      <dgm:prSet/>
      <dgm:spPr/>
      <dgm:t>
        <a:bodyPr/>
        <a:lstStyle/>
        <a:p>
          <a:pPr rtl="0"/>
          <a:r>
            <a:rPr lang="en-US"/>
            <a:t>MODULES AND SERVICES:</a:t>
          </a:r>
        </a:p>
      </dgm:t>
    </dgm:pt>
    <dgm:pt modelId="{9F593067-AE78-4120-8B37-5EE80FB3962B}" type="parTrans" cxnId="{E80C950A-9578-48D9-A17D-15716F1641A8}">
      <dgm:prSet/>
      <dgm:spPr/>
      <dgm:t>
        <a:bodyPr/>
        <a:lstStyle/>
        <a:p>
          <a:endParaRPr lang="en-US"/>
        </a:p>
      </dgm:t>
    </dgm:pt>
    <dgm:pt modelId="{94AC1006-EF2B-472A-8AC1-CCA35B2CC878}" type="sibTrans" cxnId="{E80C950A-9578-48D9-A17D-15716F1641A8}">
      <dgm:prSet/>
      <dgm:spPr/>
      <dgm:t>
        <a:bodyPr/>
        <a:lstStyle/>
        <a:p>
          <a:endParaRPr lang="en-US"/>
        </a:p>
      </dgm:t>
    </dgm:pt>
    <dgm:pt modelId="{10A704B7-1C73-443D-B1B3-EC5401A099F1}" type="pres">
      <dgm:prSet presAssocID="{A296B6F4-D337-42B5-87DD-082D214CBC30}" presName="Name0" presStyleCnt="0">
        <dgm:presLayoutVars>
          <dgm:dir/>
          <dgm:resizeHandles val="exact"/>
        </dgm:presLayoutVars>
      </dgm:prSet>
      <dgm:spPr/>
    </dgm:pt>
    <dgm:pt modelId="{A3FAAE14-F98B-433E-B104-67FDF4698566}" type="pres">
      <dgm:prSet presAssocID="{EAF640F2-D6BE-4D3D-BAB5-8A58DCD33AF5}" presName="parTxOnly" presStyleLbl="node1" presStyleIdx="0" presStyleCnt="1">
        <dgm:presLayoutVars>
          <dgm:bulletEnabled val="1"/>
        </dgm:presLayoutVars>
      </dgm:prSet>
      <dgm:spPr/>
    </dgm:pt>
  </dgm:ptLst>
  <dgm:cxnLst>
    <dgm:cxn modelId="{9A84CE07-896C-4AEA-B033-9372B09FA484}" type="presOf" srcId="{EAF640F2-D6BE-4D3D-BAB5-8A58DCD33AF5}" destId="{A3FAAE14-F98B-433E-B104-67FDF4698566}" srcOrd="0" destOrd="0" presId="urn:microsoft.com/office/officeart/2005/8/layout/hChevron3"/>
    <dgm:cxn modelId="{E80C950A-9578-48D9-A17D-15716F1641A8}" srcId="{A296B6F4-D337-42B5-87DD-082D214CBC30}" destId="{EAF640F2-D6BE-4D3D-BAB5-8A58DCD33AF5}" srcOrd="0" destOrd="0" parTransId="{9F593067-AE78-4120-8B37-5EE80FB3962B}" sibTransId="{94AC1006-EF2B-472A-8AC1-CCA35B2CC878}"/>
    <dgm:cxn modelId="{D6C83C32-99A9-41C7-BDD6-273696B3DDA3}" type="presOf" srcId="{A296B6F4-D337-42B5-87DD-082D214CBC30}" destId="{10A704B7-1C73-443D-B1B3-EC5401A099F1}" srcOrd="0" destOrd="0" presId="urn:microsoft.com/office/officeart/2005/8/layout/hChevron3"/>
    <dgm:cxn modelId="{4EA288D6-BFE6-41DE-9591-4299AF6F77D4}" type="presParOf" srcId="{10A704B7-1C73-443D-B1B3-EC5401A099F1}" destId="{A3FAAE14-F98B-433E-B104-67FDF4698566}"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A0BBDE-5ED4-410E-95BE-B7E9B68B0599}" type="doc">
      <dgm:prSet loTypeId="urn:microsoft.com/office/officeart/2005/8/layout/hChevron3" loCatId="process" qsTypeId="urn:microsoft.com/office/officeart/2005/8/quickstyle/simple1" qsCatId="simple" csTypeId="urn:microsoft.com/office/officeart/2005/8/colors/accent1_2" csCatId="accent1"/>
      <dgm:spPr/>
      <dgm:t>
        <a:bodyPr/>
        <a:lstStyle/>
        <a:p>
          <a:endParaRPr lang="en-US"/>
        </a:p>
      </dgm:t>
    </dgm:pt>
    <dgm:pt modelId="{718C4684-2F21-4FCD-B2E7-01E300792AA9}">
      <dgm:prSet/>
      <dgm:spPr/>
      <dgm:t>
        <a:bodyPr/>
        <a:lstStyle/>
        <a:p>
          <a:pPr rtl="0"/>
          <a:r>
            <a:rPr lang="en-US"/>
            <a:t>USE CASE DIAGRAM</a:t>
          </a:r>
        </a:p>
      </dgm:t>
    </dgm:pt>
    <dgm:pt modelId="{DE948F54-9EB0-4FB7-A973-72DEF29BE70E}" type="parTrans" cxnId="{BD2FE5DF-1533-46C5-BE07-225BA0E9217A}">
      <dgm:prSet/>
      <dgm:spPr/>
      <dgm:t>
        <a:bodyPr/>
        <a:lstStyle/>
        <a:p>
          <a:endParaRPr lang="en-US"/>
        </a:p>
      </dgm:t>
    </dgm:pt>
    <dgm:pt modelId="{510E0A27-10F6-4D70-BD25-3E77D3C51F7E}" type="sibTrans" cxnId="{BD2FE5DF-1533-46C5-BE07-225BA0E9217A}">
      <dgm:prSet/>
      <dgm:spPr/>
      <dgm:t>
        <a:bodyPr/>
        <a:lstStyle/>
        <a:p>
          <a:endParaRPr lang="en-US"/>
        </a:p>
      </dgm:t>
    </dgm:pt>
    <dgm:pt modelId="{CBB2415F-FC44-4F10-A0A4-A8B13DF85454}" type="pres">
      <dgm:prSet presAssocID="{29A0BBDE-5ED4-410E-95BE-B7E9B68B0599}" presName="Name0" presStyleCnt="0">
        <dgm:presLayoutVars>
          <dgm:dir/>
          <dgm:resizeHandles val="exact"/>
        </dgm:presLayoutVars>
      </dgm:prSet>
      <dgm:spPr/>
    </dgm:pt>
    <dgm:pt modelId="{3B4C9899-00E6-4591-8FE7-4EADF489C2EB}" type="pres">
      <dgm:prSet presAssocID="{718C4684-2F21-4FCD-B2E7-01E300792AA9}" presName="parTxOnly" presStyleLbl="node1" presStyleIdx="0" presStyleCnt="1">
        <dgm:presLayoutVars>
          <dgm:bulletEnabled val="1"/>
        </dgm:presLayoutVars>
      </dgm:prSet>
      <dgm:spPr/>
    </dgm:pt>
  </dgm:ptLst>
  <dgm:cxnLst>
    <dgm:cxn modelId="{6D52C61F-7DA1-4F65-9595-B4743EDCC87E}" type="presOf" srcId="{718C4684-2F21-4FCD-B2E7-01E300792AA9}" destId="{3B4C9899-00E6-4591-8FE7-4EADF489C2EB}" srcOrd="0" destOrd="0" presId="urn:microsoft.com/office/officeart/2005/8/layout/hChevron3"/>
    <dgm:cxn modelId="{B0171DC0-D7D1-4FE2-BD8F-DDE0CAB3D2DA}" type="presOf" srcId="{29A0BBDE-5ED4-410E-95BE-B7E9B68B0599}" destId="{CBB2415F-FC44-4F10-A0A4-A8B13DF85454}" srcOrd="0" destOrd="0" presId="urn:microsoft.com/office/officeart/2005/8/layout/hChevron3"/>
    <dgm:cxn modelId="{BD2FE5DF-1533-46C5-BE07-225BA0E9217A}" srcId="{29A0BBDE-5ED4-410E-95BE-B7E9B68B0599}" destId="{718C4684-2F21-4FCD-B2E7-01E300792AA9}" srcOrd="0" destOrd="0" parTransId="{DE948F54-9EB0-4FB7-A973-72DEF29BE70E}" sibTransId="{510E0A27-10F6-4D70-BD25-3E77D3C51F7E}"/>
    <dgm:cxn modelId="{50E0E15B-C98C-43AA-9490-0675575E560A}" type="presParOf" srcId="{CBB2415F-FC44-4F10-A0A4-A8B13DF85454}" destId="{3B4C9899-00E6-4591-8FE7-4EADF489C2EB}"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72401D7-C760-4925-A7AF-EE2038537FB5}" type="doc">
      <dgm:prSet loTypeId="urn:microsoft.com/office/officeart/2005/8/layout/hChevron3" loCatId="process" qsTypeId="urn:microsoft.com/office/officeart/2005/8/quickstyle/simple1" qsCatId="simple" csTypeId="urn:microsoft.com/office/officeart/2005/8/colors/accent1_2" csCatId="accent1"/>
      <dgm:spPr/>
      <dgm:t>
        <a:bodyPr/>
        <a:lstStyle/>
        <a:p>
          <a:endParaRPr lang="en-US"/>
        </a:p>
      </dgm:t>
    </dgm:pt>
    <dgm:pt modelId="{08FF109C-5A96-4A3A-81BA-A9E1AAD899B2}">
      <dgm:prSet/>
      <dgm:spPr/>
      <dgm:t>
        <a:bodyPr/>
        <a:lstStyle/>
        <a:p>
          <a:pPr rtl="0"/>
          <a:r>
            <a:rPr lang="en-US"/>
            <a:t>TOOLS AND TECHNOLOGIES:</a:t>
          </a:r>
        </a:p>
      </dgm:t>
    </dgm:pt>
    <dgm:pt modelId="{65D53322-E50C-4C25-B2C0-AD70957BD288}" type="parTrans" cxnId="{9CE53C3E-73C6-415F-BAA6-7DBDA9FC445C}">
      <dgm:prSet/>
      <dgm:spPr/>
      <dgm:t>
        <a:bodyPr/>
        <a:lstStyle/>
        <a:p>
          <a:endParaRPr lang="en-US"/>
        </a:p>
      </dgm:t>
    </dgm:pt>
    <dgm:pt modelId="{FD0EFEF6-1AE8-4F1E-8332-8132F62D4806}" type="sibTrans" cxnId="{9CE53C3E-73C6-415F-BAA6-7DBDA9FC445C}">
      <dgm:prSet/>
      <dgm:spPr/>
      <dgm:t>
        <a:bodyPr/>
        <a:lstStyle/>
        <a:p>
          <a:endParaRPr lang="en-US"/>
        </a:p>
      </dgm:t>
    </dgm:pt>
    <dgm:pt modelId="{4B99849D-7B02-49CF-85ED-A8205A59F61B}" type="pres">
      <dgm:prSet presAssocID="{572401D7-C760-4925-A7AF-EE2038537FB5}" presName="Name0" presStyleCnt="0">
        <dgm:presLayoutVars>
          <dgm:dir/>
          <dgm:resizeHandles val="exact"/>
        </dgm:presLayoutVars>
      </dgm:prSet>
      <dgm:spPr/>
    </dgm:pt>
    <dgm:pt modelId="{376E141D-C3CB-4E39-A58A-A64DEB453A51}" type="pres">
      <dgm:prSet presAssocID="{08FF109C-5A96-4A3A-81BA-A9E1AAD899B2}" presName="parTxOnly" presStyleLbl="node1" presStyleIdx="0" presStyleCnt="1">
        <dgm:presLayoutVars>
          <dgm:bulletEnabled val="1"/>
        </dgm:presLayoutVars>
      </dgm:prSet>
      <dgm:spPr/>
    </dgm:pt>
  </dgm:ptLst>
  <dgm:cxnLst>
    <dgm:cxn modelId="{9CE53C3E-73C6-415F-BAA6-7DBDA9FC445C}" srcId="{572401D7-C760-4925-A7AF-EE2038537FB5}" destId="{08FF109C-5A96-4A3A-81BA-A9E1AAD899B2}" srcOrd="0" destOrd="0" parTransId="{65D53322-E50C-4C25-B2C0-AD70957BD288}" sibTransId="{FD0EFEF6-1AE8-4F1E-8332-8132F62D4806}"/>
    <dgm:cxn modelId="{0985A842-9016-4692-BE74-2C2C69043E1E}" type="presOf" srcId="{08FF109C-5A96-4A3A-81BA-A9E1AAD899B2}" destId="{376E141D-C3CB-4E39-A58A-A64DEB453A51}" srcOrd="0" destOrd="0" presId="urn:microsoft.com/office/officeart/2005/8/layout/hChevron3"/>
    <dgm:cxn modelId="{DD71CDE9-E4D2-4686-8298-4C88C771D611}" type="presOf" srcId="{572401D7-C760-4925-A7AF-EE2038537FB5}" destId="{4B99849D-7B02-49CF-85ED-A8205A59F61B}" srcOrd="0" destOrd="0" presId="urn:microsoft.com/office/officeart/2005/8/layout/hChevron3"/>
    <dgm:cxn modelId="{634818C9-C5ED-41D3-94D1-46BF75C2CDE5}" type="presParOf" srcId="{4B99849D-7B02-49CF-85ED-A8205A59F61B}" destId="{376E141D-C3CB-4E39-A58A-A64DEB453A51}"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ECD8CB2-C768-445E-B849-7B6D546DB433}" type="doc">
      <dgm:prSet loTypeId="urn:microsoft.com/office/officeart/2005/8/layout/hChevron3" loCatId="process" qsTypeId="urn:microsoft.com/office/officeart/2005/8/quickstyle/simple1" qsCatId="simple" csTypeId="urn:microsoft.com/office/officeart/2005/8/colors/accent1_2" csCatId="accent1"/>
      <dgm:spPr/>
      <dgm:t>
        <a:bodyPr/>
        <a:lstStyle/>
        <a:p>
          <a:endParaRPr lang="en-US"/>
        </a:p>
      </dgm:t>
    </dgm:pt>
    <dgm:pt modelId="{45618A5E-8295-4CD9-8273-5EB30C080C72}">
      <dgm:prSet/>
      <dgm:spPr/>
      <dgm:t>
        <a:bodyPr/>
        <a:lstStyle/>
        <a:p>
          <a:pPr rtl="0"/>
          <a:r>
            <a:rPr lang="en-US"/>
            <a:t>CONCLUSION</a:t>
          </a:r>
        </a:p>
      </dgm:t>
    </dgm:pt>
    <dgm:pt modelId="{AD57183C-75E2-455D-BF92-95FAB90A4259}" type="parTrans" cxnId="{E46E446B-0AA1-4F95-A1AA-2B861B4AC768}">
      <dgm:prSet/>
      <dgm:spPr/>
      <dgm:t>
        <a:bodyPr/>
        <a:lstStyle/>
        <a:p>
          <a:endParaRPr lang="en-US"/>
        </a:p>
      </dgm:t>
    </dgm:pt>
    <dgm:pt modelId="{13BE6FFB-2B1B-4CF0-AD19-3AA9CF3C9766}" type="sibTrans" cxnId="{E46E446B-0AA1-4F95-A1AA-2B861B4AC768}">
      <dgm:prSet/>
      <dgm:spPr/>
      <dgm:t>
        <a:bodyPr/>
        <a:lstStyle/>
        <a:p>
          <a:endParaRPr lang="en-US"/>
        </a:p>
      </dgm:t>
    </dgm:pt>
    <dgm:pt modelId="{8318E7C8-582D-4F23-9B59-760C6F3420BC}" type="pres">
      <dgm:prSet presAssocID="{BECD8CB2-C768-445E-B849-7B6D546DB433}" presName="Name0" presStyleCnt="0">
        <dgm:presLayoutVars>
          <dgm:dir/>
          <dgm:resizeHandles val="exact"/>
        </dgm:presLayoutVars>
      </dgm:prSet>
      <dgm:spPr/>
    </dgm:pt>
    <dgm:pt modelId="{8195A6BC-6CC9-4A2B-8070-C1E3F855023A}" type="pres">
      <dgm:prSet presAssocID="{45618A5E-8295-4CD9-8273-5EB30C080C72}" presName="parTxOnly" presStyleLbl="node1" presStyleIdx="0" presStyleCnt="1">
        <dgm:presLayoutVars>
          <dgm:bulletEnabled val="1"/>
        </dgm:presLayoutVars>
      </dgm:prSet>
      <dgm:spPr/>
    </dgm:pt>
  </dgm:ptLst>
  <dgm:cxnLst>
    <dgm:cxn modelId="{FA5B9F28-5B00-4EB8-9E77-ED4E5029F85F}" type="presOf" srcId="{45618A5E-8295-4CD9-8273-5EB30C080C72}" destId="{8195A6BC-6CC9-4A2B-8070-C1E3F855023A}" srcOrd="0" destOrd="0" presId="urn:microsoft.com/office/officeart/2005/8/layout/hChevron3"/>
    <dgm:cxn modelId="{3C878A2E-E4DA-4EF5-8615-24790C035337}" type="presOf" srcId="{BECD8CB2-C768-445E-B849-7B6D546DB433}" destId="{8318E7C8-582D-4F23-9B59-760C6F3420BC}" srcOrd="0" destOrd="0" presId="urn:microsoft.com/office/officeart/2005/8/layout/hChevron3"/>
    <dgm:cxn modelId="{E46E446B-0AA1-4F95-A1AA-2B861B4AC768}" srcId="{BECD8CB2-C768-445E-B849-7B6D546DB433}" destId="{45618A5E-8295-4CD9-8273-5EB30C080C72}" srcOrd="0" destOrd="0" parTransId="{AD57183C-75E2-455D-BF92-95FAB90A4259}" sibTransId="{13BE6FFB-2B1B-4CF0-AD19-3AA9CF3C9766}"/>
    <dgm:cxn modelId="{79A074B8-16F2-4CFB-94A1-0FA747952BAE}" type="presParOf" srcId="{8318E7C8-582D-4F23-9B59-760C6F3420BC}" destId="{8195A6BC-6CC9-4A2B-8070-C1E3F855023A}"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09B42-5499-4BD8-AB14-ADCED382F027}">
      <dsp:nvSpPr>
        <dsp:cNvPr id="0" name=""/>
        <dsp:cNvSpPr/>
      </dsp:nvSpPr>
      <dsp:spPr>
        <a:xfrm>
          <a:off x="5134" y="0"/>
          <a:ext cx="10505330" cy="1325563"/>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6710" tIns="173355" rIns="86678" bIns="173355" numCol="1" spcCol="1270" anchor="ctr" anchorCtr="0">
          <a:noAutofit/>
        </a:bodyPr>
        <a:lstStyle/>
        <a:p>
          <a:pPr marL="0" lvl="0" indent="0" algn="ctr" defTabSz="2889250" rtl="0">
            <a:lnSpc>
              <a:spcPct val="90000"/>
            </a:lnSpc>
            <a:spcBef>
              <a:spcPct val="0"/>
            </a:spcBef>
            <a:spcAft>
              <a:spcPct val="35000"/>
            </a:spcAft>
            <a:buNone/>
          </a:pPr>
          <a:r>
            <a:rPr lang="en-US" sz="6500" b="1" u="none" kern="1200" dirty="0"/>
            <a:t>CONTENT:</a:t>
          </a:r>
          <a:endParaRPr lang="en-US" sz="6500" u="none" kern="1200" dirty="0"/>
        </a:p>
      </dsp:txBody>
      <dsp:txXfrm>
        <a:off x="5134" y="0"/>
        <a:ext cx="10173939" cy="1325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4067C-25D7-458B-B1D3-A4C6963037C0}">
      <dsp:nvSpPr>
        <dsp:cNvPr id="0" name=""/>
        <dsp:cNvSpPr/>
      </dsp:nvSpPr>
      <dsp:spPr>
        <a:xfrm>
          <a:off x="5134" y="0"/>
          <a:ext cx="10505330" cy="1325563"/>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6710" tIns="173355" rIns="86678" bIns="173355" numCol="1" spcCol="1270" anchor="ctr" anchorCtr="0">
          <a:noAutofit/>
        </a:bodyPr>
        <a:lstStyle/>
        <a:p>
          <a:pPr marL="0" lvl="0" indent="0" algn="ctr" defTabSz="2889250" rtl="0">
            <a:lnSpc>
              <a:spcPct val="90000"/>
            </a:lnSpc>
            <a:spcBef>
              <a:spcPct val="0"/>
            </a:spcBef>
            <a:spcAft>
              <a:spcPct val="35000"/>
            </a:spcAft>
            <a:buNone/>
          </a:pPr>
          <a:r>
            <a:rPr lang="en-US" sz="6500" b="1" u="none" kern="1200" dirty="0"/>
            <a:t>INTRODUCTION:</a:t>
          </a:r>
          <a:endParaRPr lang="en-US" sz="6500" u="none" kern="1200" dirty="0"/>
        </a:p>
      </dsp:txBody>
      <dsp:txXfrm>
        <a:off x="5134" y="0"/>
        <a:ext cx="10173939" cy="13255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1997-3593-42BF-B474-D73C08CA63EB}">
      <dsp:nvSpPr>
        <dsp:cNvPr id="0" name=""/>
        <dsp:cNvSpPr/>
      </dsp:nvSpPr>
      <dsp:spPr>
        <a:xfrm>
          <a:off x="5134" y="0"/>
          <a:ext cx="10505330" cy="1325563"/>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6710" tIns="173355" rIns="86678" bIns="173355" numCol="1" spcCol="1270" anchor="ctr" anchorCtr="0">
          <a:noAutofit/>
        </a:bodyPr>
        <a:lstStyle/>
        <a:p>
          <a:pPr marL="0" lvl="0" indent="0" algn="ctr" defTabSz="2889250" rtl="0">
            <a:lnSpc>
              <a:spcPct val="90000"/>
            </a:lnSpc>
            <a:spcBef>
              <a:spcPct val="0"/>
            </a:spcBef>
            <a:spcAft>
              <a:spcPct val="35000"/>
            </a:spcAft>
            <a:buNone/>
          </a:pPr>
          <a:r>
            <a:rPr lang="en-US" sz="6500" b="1" u="none" kern="1200" dirty="0"/>
            <a:t>OBJECTIVE</a:t>
          </a:r>
          <a:endParaRPr lang="en-US" sz="6500" u="none" kern="1200" dirty="0"/>
        </a:p>
      </dsp:txBody>
      <dsp:txXfrm>
        <a:off x="5134" y="0"/>
        <a:ext cx="10173939" cy="13255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E741A-C5BD-4E26-ABC6-4509DEEFE528}">
      <dsp:nvSpPr>
        <dsp:cNvPr id="0" name=""/>
        <dsp:cNvSpPr/>
      </dsp:nvSpPr>
      <dsp:spPr>
        <a:xfrm>
          <a:off x="5134" y="0"/>
          <a:ext cx="10505330" cy="1325563"/>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6710" tIns="173355" rIns="86678" bIns="173355" numCol="1" spcCol="1270" anchor="ctr" anchorCtr="0">
          <a:noAutofit/>
        </a:bodyPr>
        <a:lstStyle/>
        <a:p>
          <a:pPr marL="0" lvl="0" indent="0" algn="ctr" defTabSz="2889250" rtl="0">
            <a:lnSpc>
              <a:spcPct val="90000"/>
            </a:lnSpc>
            <a:spcBef>
              <a:spcPct val="0"/>
            </a:spcBef>
            <a:spcAft>
              <a:spcPct val="35000"/>
            </a:spcAft>
            <a:buNone/>
          </a:pPr>
          <a:r>
            <a:rPr lang="en-US" sz="6500" u="none" kern="1200" dirty="0"/>
            <a:t>PROBLEM STATEMENT:</a:t>
          </a:r>
        </a:p>
      </dsp:txBody>
      <dsp:txXfrm>
        <a:off x="5134" y="0"/>
        <a:ext cx="10173939" cy="13255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C12DDF-549C-4F4B-9456-5D2E642629FA}">
      <dsp:nvSpPr>
        <dsp:cNvPr id="0" name=""/>
        <dsp:cNvSpPr/>
      </dsp:nvSpPr>
      <dsp:spPr>
        <a:xfrm>
          <a:off x="0" y="712"/>
          <a:ext cx="10515600" cy="1350733"/>
        </a:xfrm>
        <a:prstGeom prst="round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a:scene3d>
          <a:camera prst="orthographicFront"/>
          <a:lightRig rig="threePt" dir="t">
            <a:rot lat="0" lon="0" rev="7500000"/>
          </a:lightRig>
        </a:scene3d>
      </dsp:spPr>
      <dsp:style>
        <a:lnRef idx="1">
          <a:schemeClr val="accent3"/>
        </a:lnRef>
        <a:fillRef idx="2">
          <a:schemeClr val="accent3"/>
        </a:fillRef>
        <a:effectRef idx="1">
          <a:schemeClr val="accent3"/>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tx1">
                  <a:lumMod val="95000"/>
                  <a:lumOff val="5000"/>
                </a:schemeClr>
              </a:solidFill>
            </a:rPr>
            <a:t>The  candidates must travel long distance to attend examinations.</a:t>
          </a:r>
        </a:p>
      </dsp:txBody>
      <dsp:txXfrm>
        <a:off x="65937" y="66649"/>
        <a:ext cx="10383726" cy="1218859"/>
      </dsp:txXfrm>
    </dsp:sp>
    <dsp:sp modelId="{BF6AE191-4470-4172-9AF0-A8C4E33B66C8}">
      <dsp:nvSpPr>
        <dsp:cNvPr id="0" name=""/>
        <dsp:cNvSpPr/>
      </dsp:nvSpPr>
      <dsp:spPr>
        <a:xfrm>
          <a:off x="0" y="1365071"/>
          <a:ext cx="10515600" cy="1350733"/>
        </a:xfrm>
        <a:prstGeom prst="round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a:scene3d>
          <a:camera prst="orthographicFront"/>
          <a:lightRig rig="threePt" dir="t">
            <a:rot lat="0" lon="0" rev="7500000"/>
          </a:lightRig>
        </a:scene3d>
      </dsp:spPr>
      <dsp:style>
        <a:lnRef idx="1">
          <a:schemeClr val="accent3"/>
        </a:lnRef>
        <a:fillRef idx="2">
          <a:schemeClr val="accent3"/>
        </a:fillRef>
        <a:effectRef idx="1">
          <a:schemeClr val="accent3"/>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tx1">
                  <a:lumMod val="95000"/>
                  <a:lumOff val="5000"/>
                </a:schemeClr>
              </a:solidFill>
            </a:rPr>
            <a:t>The results may take longer time to get published and may not be accurate.</a:t>
          </a:r>
        </a:p>
      </dsp:txBody>
      <dsp:txXfrm>
        <a:off x="65937" y="1431008"/>
        <a:ext cx="10383726" cy="1218859"/>
      </dsp:txXfrm>
    </dsp:sp>
    <dsp:sp modelId="{7AE30D47-10C3-4275-B330-27511F941E1D}">
      <dsp:nvSpPr>
        <dsp:cNvPr id="0" name=""/>
        <dsp:cNvSpPr/>
      </dsp:nvSpPr>
      <dsp:spPr>
        <a:xfrm>
          <a:off x="0" y="2729431"/>
          <a:ext cx="10515600" cy="1350733"/>
        </a:xfrm>
        <a:prstGeom prst="round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a:scene3d>
          <a:camera prst="orthographicFront"/>
          <a:lightRig rig="threePt" dir="t">
            <a:rot lat="0" lon="0" rev="7500000"/>
          </a:lightRig>
        </a:scene3d>
      </dsp:spPr>
      <dsp:style>
        <a:lnRef idx="1">
          <a:schemeClr val="accent3"/>
        </a:lnRef>
        <a:fillRef idx="2">
          <a:schemeClr val="accent3"/>
        </a:fillRef>
        <a:effectRef idx="1">
          <a:schemeClr val="accent3"/>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tx1">
                  <a:lumMod val="95000"/>
                  <a:lumOff val="5000"/>
                </a:schemeClr>
              </a:solidFill>
            </a:rPr>
            <a:t>The physical examinations are time consuming as well as big-budget.</a:t>
          </a:r>
        </a:p>
      </dsp:txBody>
      <dsp:txXfrm>
        <a:off x="65937" y="2795368"/>
        <a:ext cx="10383726" cy="12188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AAE14-F98B-433E-B104-67FDF4698566}">
      <dsp:nvSpPr>
        <dsp:cNvPr id="0" name=""/>
        <dsp:cNvSpPr/>
      </dsp:nvSpPr>
      <dsp:spPr>
        <a:xfrm>
          <a:off x="5134" y="0"/>
          <a:ext cx="10505330" cy="13255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10" tIns="173355" rIns="86678" bIns="173355" numCol="1" spcCol="1270" anchor="ctr" anchorCtr="0">
          <a:noAutofit/>
        </a:bodyPr>
        <a:lstStyle/>
        <a:p>
          <a:pPr marL="0" lvl="0" indent="0" algn="ctr" defTabSz="2889250" rtl="0">
            <a:lnSpc>
              <a:spcPct val="90000"/>
            </a:lnSpc>
            <a:spcBef>
              <a:spcPct val="0"/>
            </a:spcBef>
            <a:spcAft>
              <a:spcPct val="35000"/>
            </a:spcAft>
            <a:buNone/>
          </a:pPr>
          <a:r>
            <a:rPr lang="en-US" sz="6500" kern="1200"/>
            <a:t>MODULES AND SERVICES:</a:t>
          </a:r>
        </a:p>
      </dsp:txBody>
      <dsp:txXfrm>
        <a:off x="5134" y="0"/>
        <a:ext cx="10173939" cy="13255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4C9899-00E6-4591-8FE7-4EADF489C2EB}">
      <dsp:nvSpPr>
        <dsp:cNvPr id="0" name=""/>
        <dsp:cNvSpPr/>
      </dsp:nvSpPr>
      <dsp:spPr>
        <a:xfrm>
          <a:off x="5134" y="0"/>
          <a:ext cx="10505330" cy="13255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10" tIns="173355" rIns="86678" bIns="173355" numCol="1" spcCol="1270" anchor="ctr" anchorCtr="0">
          <a:noAutofit/>
        </a:bodyPr>
        <a:lstStyle/>
        <a:p>
          <a:pPr marL="0" lvl="0" indent="0" algn="ctr" defTabSz="2889250" rtl="0">
            <a:lnSpc>
              <a:spcPct val="90000"/>
            </a:lnSpc>
            <a:spcBef>
              <a:spcPct val="0"/>
            </a:spcBef>
            <a:spcAft>
              <a:spcPct val="35000"/>
            </a:spcAft>
            <a:buNone/>
          </a:pPr>
          <a:r>
            <a:rPr lang="en-US" sz="6500" kern="1200"/>
            <a:t>USE CASE DIAGRAM</a:t>
          </a:r>
        </a:p>
      </dsp:txBody>
      <dsp:txXfrm>
        <a:off x="5134" y="0"/>
        <a:ext cx="10173939" cy="13255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E141D-C3CB-4E39-A58A-A64DEB453A51}">
      <dsp:nvSpPr>
        <dsp:cNvPr id="0" name=""/>
        <dsp:cNvSpPr/>
      </dsp:nvSpPr>
      <dsp:spPr>
        <a:xfrm>
          <a:off x="5134" y="0"/>
          <a:ext cx="10505330" cy="13255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10" tIns="173355" rIns="86678" bIns="173355" numCol="1" spcCol="1270" anchor="ctr" anchorCtr="0">
          <a:noAutofit/>
        </a:bodyPr>
        <a:lstStyle/>
        <a:p>
          <a:pPr marL="0" lvl="0" indent="0" algn="ctr" defTabSz="2889250" rtl="0">
            <a:lnSpc>
              <a:spcPct val="90000"/>
            </a:lnSpc>
            <a:spcBef>
              <a:spcPct val="0"/>
            </a:spcBef>
            <a:spcAft>
              <a:spcPct val="35000"/>
            </a:spcAft>
            <a:buNone/>
          </a:pPr>
          <a:r>
            <a:rPr lang="en-US" sz="6500" kern="1200"/>
            <a:t>TOOLS AND TECHNOLOGIES:</a:t>
          </a:r>
        </a:p>
      </dsp:txBody>
      <dsp:txXfrm>
        <a:off x="5134" y="0"/>
        <a:ext cx="10173939" cy="13255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95A6BC-6CC9-4A2B-8070-C1E3F855023A}">
      <dsp:nvSpPr>
        <dsp:cNvPr id="0" name=""/>
        <dsp:cNvSpPr/>
      </dsp:nvSpPr>
      <dsp:spPr>
        <a:xfrm>
          <a:off x="5134" y="0"/>
          <a:ext cx="10505330" cy="13255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10" tIns="173355" rIns="86678" bIns="173355" numCol="1" spcCol="1270" anchor="ctr" anchorCtr="0">
          <a:noAutofit/>
        </a:bodyPr>
        <a:lstStyle/>
        <a:p>
          <a:pPr marL="0" lvl="0" indent="0" algn="ctr" defTabSz="2889250" rtl="0">
            <a:lnSpc>
              <a:spcPct val="90000"/>
            </a:lnSpc>
            <a:spcBef>
              <a:spcPct val="0"/>
            </a:spcBef>
            <a:spcAft>
              <a:spcPct val="35000"/>
            </a:spcAft>
            <a:buNone/>
          </a:pPr>
          <a:r>
            <a:rPr lang="en-US" sz="6500" kern="1200"/>
            <a:t>CONCLUSION</a:t>
          </a:r>
        </a:p>
      </dsp:txBody>
      <dsp:txXfrm>
        <a:off x="5134" y="0"/>
        <a:ext cx="10173939" cy="132556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5C7C18-5ACD-4F79-B286-B29C190D5DA4}"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C80E7-CC40-4D75-B63A-B9A0C1D6D937}" type="slidenum">
              <a:rPr lang="en-US" smtClean="0"/>
              <a:t>‹#›</a:t>
            </a:fld>
            <a:endParaRPr lang="en-US"/>
          </a:p>
        </p:txBody>
      </p:sp>
    </p:spTree>
    <p:extLst>
      <p:ext uri="{BB962C8B-B14F-4D97-AF65-F5344CB8AC3E}">
        <p14:creationId xmlns:p14="http://schemas.microsoft.com/office/powerpoint/2010/main" val="4124628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5C7C18-5ACD-4F79-B286-B29C190D5DA4}"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C80E7-CC40-4D75-B63A-B9A0C1D6D937}" type="slidenum">
              <a:rPr lang="en-US" smtClean="0"/>
              <a:t>‹#›</a:t>
            </a:fld>
            <a:endParaRPr lang="en-US"/>
          </a:p>
        </p:txBody>
      </p:sp>
    </p:spTree>
    <p:extLst>
      <p:ext uri="{BB962C8B-B14F-4D97-AF65-F5344CB8AC3E}">
        <p14:creationId xmlns:p14="http://schemas.microsoft.com/office/powerpoint/2010/main" val="2889804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5C7C18-5ACD-4F79-B286-B29C190D5DA4}"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C80E7-CC40-4D75-B63A-B9A0C1D6D937}" type="slidenum">
              <a:rPr lang="en-US" smtClean="0"/>
              <a:t>‹#›</a:t>
            </a:fld>
            <a:endParaRPr lang="en-US"/>
          </a:p>
        </p:txBody>
      </p:sp>
    </p:spTree>
    <p:extLst>
      <p:ext uri="{BB962C8B-B14F-4D97-AF65-F5344CB8AC3E}">
        <p14:creationId xmlns:p14="http://schemas.microsoft.com/office/powerpoint/2010/main" val="3191718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5C7C18-5ACD-4F79-B286-B29C190D5DA4}"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C80E7-CC40-4D75-B63A-B9A0C1D6D937}" type="slidenum">
              <a:rPr lang="en-US" smtClean="0"/>
              <a:t>‹#›</a:t>
            </a:fld>
            <a:endParaRPr lang="en-US"/>
          </a:p>
        </p:txBody>
      </p:sp>
    </p:spTree>
    <p:extLst>
      <p:ext uri="{BB962C8B-B14F-4D97-AF65-F5344CB8AC3E}">
        <p14:creationId xmlns:p14="http://schemas.microsoft.com/office/powerpoint/2010/main" val="1208181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5C7C18-5ACD-4F79-B286-B29C190D5DA4}"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BC80E7-CC40-4D75-B63A-B9A0C1D6D937}" type="slidenum">
              <a:rPr lang="en-US" smtClean="0"/>
              <a:t>‹#›</a:t>
            </a:fld>
            <a:endParaRPr lang="en-US"/>
          </a:p>
        </p:txBody>
      </p:sp>
    </p:spTree>
    <p:extLst>
      <p:ext uri="{BB962C8B-B14F-4D97-AF65-F5344CB8AC3E}">
        <p14:creationId xmlns:p14="http://schemas.microsoft.com/office/powerpoint/2010/main" val="2687221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5C7C18-5ACD-4F79-B286-B29C190D5DA4}"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C80E7-CC40-4D75-B63A-B9A0C1D6D937}" type="slidenum">
              <a:rPr lang="en-US" smtClean="0"/>
              <a:t>‹#›</a:t>
            </a:fld>
            <a:endParaRPr lang="en-US"/>
          </a:p>
        </p:txBody>
      </p:sp>
    </p:spTree>
    <p:extLst>
      <p:ext uri="{BB962C8B-B14F-4D97-AF65-F5344CB8AC3E}">
        <p14:creationId xmlns:p14="http://schemas.microsoft.com/office/powerpoint/2010/main" val="282245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5C7C18-5ACD-4F79-B286-B29C190D5DA4}" type="datetimeFigureOut">
              <a:rPr lang="en-US" smtClean="0"/>
              <a:t>8/9/2022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BC80E7-CC40-4D75-B63A-B9A0C1D6D937}" type="slidenum">
              <a:rPr lang="en-US" smtClean="0"/>
              <a:t>‹#›</a:t>
            </a:fld>
            <a:endParaRPr lang="en-US"/>
          </a:p>
        </p:txBody>
      </p:sp>
    </p:spTree>
    <p:extLst>
      <p:ext uri="{BB962C8B-B14F-4D97-AF65-F5344CB8AC3E}">
        <p14:creationId xmlns:p14="http://schemas.microsoft.com/office/powerpoint/2010/main" val="2215352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5C7C18-5ACD-4F79-B286-B29C190D5DA4}" type="datetimeFigureOut">
              <a:rPr lang="en-US" smtClean="0"/>
              <a:t>8/9/2022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BC80E7-CC40-4D75-B63A-B9A0C1D6D937}" type="slidenum">
              <a:rPr lang="en-US" smtClean="0"/>
              <a:t>‹#›</a:t>
            </a:fld>
            <a:endParaRPr lang="en-US"/>
          </a:p>
        </p:txBody>
      </p:sp>
    </p:spTree>
    <p:extLst>
      <p:ext uri="{BB962C8B-B14F-4D97-AF65-F5344CB8AC3E}">
        <p14:creationId xmlns:p14="http://schemas.microsoft.com/office/powerpoint/2010/main" val="121941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5C7C18-5ACD-4F79-B286-B29C190D5DA4}" type="datetimeFigureOut">
              <a:rPr lang="en-US" smtClean="0"/>
              <a:t>8/9/2022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BC80E7-CC40-4D75-B63A-B9A0C1D6D937}" type="slidenum">
              <a:rPr lang="en-US" smtClean="0"/>
              <a:t>‹#›</a:t>
            </a:fld>
            <a:endParaRPr lang="en-US"/>
          </a:p>
        </p:txBody>
      </p:sp>
    </p:spTree>
    <p:extLst>
      <p:ext uri="{BB962C8B-B14F-4D97-AF65-F5344CB8AC3E}">
        <p14:creationId xmlns:p14="http://schemas.microsoft.com/office/powerpoint/2010/main" val="292576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5C7C18-5ACD-4F79-B286-B29C190D5DA4}"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C80E7-CC40-4D75-B63A-B9A0C1D6D937}" type="slidenum">
              <a:rPr lang="en-US" smtClean="0"/>
              <a:t>‹#›</a:t>
            </a:fld>
            <a:endParaRPr lang="en-US"/>
          </a:p>
        </p:txBody>
      </p:sp>
    </p:spTree>
    <p:extLst>
      <p:ext uri="{BB962C8B-B14F-4D97-AF65-F5344CB8AC3E}">
        <p14:creationId xmlns:p14="http://schemas.microsoft.com/office/powerpoint/2010/main" val="308166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5C7C18-5ACD-4F79-B286-B29C190D5DA4}"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BC80E7-CC40-4D75-B63A-B9A0C1D6D937}" type="slidenum">
              <a:rPr lang="en-US" smtClean="0"/>
              <a:t>‹#›</a:t>
            </a:fld>
            <a:endParaRPr lang="en-US"/>
          </a:p>
        </p:txBody>
      </p:sp>
    </p:spTree>
    <p:extLst>
      <p:ext uri="{BB962C8B-B14F-4D97-AF65-F5344CB8AC3E}">
        <p14:creationId xmlns:p14="http://schemas.microsoft.com/office/powerpoint/2010/main" val="798668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C7C18-5ACD-4F79-B286-B29C190D5DA4}" type="datetimeFigureOut">
              <a:rPr lang="en-US" smtClean="0"/>
              <a:t>8/9/2022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C80E7-CC40-4D75-B63A-B9A0C1D6D937}" type="slidenum">
              <a:rPr lang="en-US" smtClean="0"/>
              <a:t>‹#›</a:t>
            </a:fld>
            <a:endParaRPr lang="en-US"/>
          </a:p>
        </p:txBody>
      </p:sp>
    </p:spTree>
    <p:extLst>
      <p:ext uri="{BB962C8B-B14F-4D97-AF65-F5344CB8AC3E}">
        <p14:creationId xmlns:p14="http://schemas.microsoft.com/office/powerpoint/2010/main" val="2620748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256542" y="404909"/>
            <a:ext cx="2935457" cy="4293699"/>
          </a:xfrm>
        </p:spPr>
        <p:txBody>
          <a:bodyPr>
            <a:noAutofit/>
          </a:bodyPr>
          <a:lstStyle/>
          <a:p>
            <a:endParaRPr lang="en-US" sz="9000" b="1" dirty="0">
              <a:solidFill>
                <a:schemeClr val="tx1">
                  <a:lumMod val="95000"/>
                  <a:lumOff val="5000"/>
                </a:schemeClr>
              </a:solidFill>
            </a:endParaRPr>
          </a:p>
        </p:txBody>
      </p:sp>
      <p:sp>
        <p:nvSpPr>
          <p:cNvPr id="3" name="Subtitle 2"/>
          <p:cNvSpPr>
            <a:spLocks noGrp="1"/>
          </p:cNvSpPr>
          <p:nvPr>
            <p:ph type="subTitle" idx="1"/>
          </p:nvPr>
        </p:nvSpPr>
        <p:spPr>
          <a:xfrm>
            <a:off x="1861625" y="5202238"/>
            <a:ext cx="9144000" cy="1655762"/>
          </a:xfrm>
        </p:spPr>
        <p:txBody>
          <a:bodyPr/>
          <a:lstStyle/>
          <a:p>
            <a:endParaRPr lang="en-US" dirty="0">
              <a:solidFill>
                <a:schemeClr val="tx1">
                  <a:lumMod val="95000"/>
                  <a:lumOff val="5000"/>
                </a:schemeClr>
              </a:solidFill>
            </a:endParaRPr>
          </a:p>
        </p:txBody>
      </p:sp>
      <p:sp>
        <p:nvSpPr>
          <p:cNvPr id="4" name="Rectangle 3"/>
          <p:cNvSpPr/>
          <p:nvPr/>
        </p:nvSpPr>
        <p:spPr>
          <a:xfrm>
            <a:off x="4623798" y="1109147"/>
            <a:ext cx="184731" cy="1169551"/>
          </a:xfrm>
          <a:prstGeom prst="rect">
            <a:avLst/>
          </a:prstGeom>
        </p:spPr>
        <p:txBody>
          <a:bodyPr wrap="none">
            <a:spAutoFit/>
          </a:bodyPr>
          <a:lstStyle/>
          <a:p>
            <a:endParaRPr lang="en-US" sz="7000" b="1" dirty="0">
              <a:solidFill>
                <a:schemeClr val="tx1">
                  <a:lumMod val="95000"/>
                  <a:lumOff val="5000"/>
                </a:schemeClr>
              </a:solidFill>
            </a:endParaRPr>
          </a:p>
        </p:txBody>
      </p:sp>
      <p:sp>
        <p:nvSpPr>
          <p:cNvPr id="5" name="Rectangle 4"/>
          <p:cNvSpPr/>
          <p:nvPr/>
        </p:nvSpPr>
        <p:spPr>
          <a:xfrm>
            <a:off x="2504050" y="2278698"/>
            <a:ext cx="8936916" cy="1169551"/>
          </a:xfrm>
          <a:prstGeom prst="rect">
            <a:avLst/>
          </a:prstGeom>
        </p:spPr>
        <p:txBody>
          <a:bodyPr wrap="square">
            <a:spAutoFit/>
          </a:bodyPr>
          <a:lstStyle/>
          <a:p>
            <a:r>
              <a:rPr lang="en-US" sz="7000" b="1" i="1" dirty="0">
                <a:solidFill>
                  <a:schemeClr val="bg1"/>
                </a:solidFill>
              </a:rPr>
              <a:t>ONLINE EXAM PORTAL</a:t>
            </a:r>
          </a:p>
        </p:txBody>
      </p:sp>
    </p:spTree>
    <p:extLst>
      <p:ext uri="{BB962C8B-B14F-4D97-AF65-F5344CB8AC3E}">
        <p14:creationId xmlns:p14="http://schemas.microsoft.com/office/powerpoint/2010/main" val="3412967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774"/>
            <a:ext cx="10515600" cy="1325563"/>
          </a:xfrm>
        </p:spPr>
        <p:txBody>
          <a:bodyPr/>
          <a:lstStyle/>
          <a:p>
            <a:endParaRPr lang="en-US"/>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26609" y="0"/>
            <a:ext cx="1206539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255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3103724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704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97276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516324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594085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325180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879693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1226"/>
            <a:ext cx="12191999" cy="6899226"/>
          </a:xfrm>
        </p:spPr>
      </p:pic>
    </p:spTree>
    <p:extLst>
      <p:ext uri="{BB962C8B-B14F-4D97-AF65-F5344CB8AC3E}">
        <p14:creationId xmlns:p14="http://schemas.microsoft.com/office/powerpoint/2010/main" val="4040997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585821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514350" indent="-514350">
              <a:buFont typeface="+mj-lt"/>
              <a:buAutoNum type="arabicPeriod"/>
            </a:pPr>
            <a:r>
              <a:rPr lang="en-US" dirty="0" err="1"/>
              <a:t>Vijayalakshmi</a:t>
            </a:r>
            <a:r>
              <a:rPr lang="en-US" dirty="0"/>
              <a:t> M(52076408)</a:t>
            </a:r>
          </a:p>
          <a:p>
            <a:pPr marL="514350" indent="-514350">
              <a:buFont typeface="+mj-lt"/>
              <a:buAutoNum type="arabicPeriod"/>
            </a:pPr>
            <a:r>
              <a:rPr lang="en-US" dirty="0" err="1"/>
              <a:t>Yarram</a:t>
            </a:r>
            <a:r>
              <a:rPr lang="en-US" dirty="0"/>
              <a:t> </a:t>
            </a:r>
            <a:r>
              <a:rPr lang="en-US" dirty="0" err="1"/>
              <a:t>Srilatha</a:t>
            </a:r>
            <a:r>
              <a:rPr lang="en-US" dirty="0"/>
              <a:t>(52071423)</a:t>
            </a:r>
          </a:p>
          <a:p>
            <a:pPr marL="514350" indent="-514350">
              <a:buFont typeface="+mj-lt"/>
              <a:buAutoNum type="arabicPeriod"/>
            </a:pPr>
            <a:r>
              <a:rPr lang="en-US" dirty="0" err="1"/>
              <a:t>Kiran</a:t>
            </a:r>
            <a:r>
              <a:rPr lang="en-US" dirty="0"/>
              <a:t> </a:t>
            </a:r>
            <a:r>
              <a:rPr lang="en-US" dirty="0" err="1"/>
              <a:t>Basanagouda</a:t>
            </a:r>
            <a:r>
              <a:rPr lang="en-US" dirty="0"/>
              <a:t> </a:t>
            </a:r>
            <a:r>
              <a:rPr lang="en-US" dirty="0" err="1"/>
              <a:t>Patil</a:t>
            </a:r>
            <a:r>
              <a:rPr lang="en-US" dirty="0"/>
              <a:t>(52073110)</a:t>
            </a:r>
          </a:p>
          <a:p>
            <a:pPr marL="514350" indent="-514350">
              <a:buFont typeface="+mj-lt"/>
              <a:buAutoNum type="arabicPeriod"/>
            </a:pPr>
            <a:r>
              <a:rPr lang="en-US" dirty="0" err="1"/>
              <a:t>Shastri</a:t>
            </a:r>
            <a:r>
              <a:rPr lang="en-US" dirty="0"/>
              <a:t> </a:t>
            </a:r>
            <a:r>
              <a:rPr lang="en-US" dirty="0" err="1"/>
              <a:t>Ashvini</a:t>
            </a:r>
            <a:r>
              <a:rPr lang="en-US" dirty="0"/>
              <a:t> Vilas(52072297)</a:t>
            </a:r>
          </a:p>
          <a:p>
            <a:pPr marL="0" indent="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pic>
        <p:nvPicPr>
          <p:cNvPr id="4" name="Picture 3" descr="PEOPLE MAKE A GOOD TEAM PPT TEMPLATE-PowerPoint Template"/>
          <p:cNvPicPr/>
          <p:nvPr/>
        </p:nvPicPr>
        <p:blipFill rotWithShape="1">
          <a:blip r:embed="rId2">
            <a:extLst>
              <a:ext uri="{28A0092B-C50C-407E-A947-70E740481C1C}">
                <a14:useLocalDpi xmlns:a14="http://schemas.microsoft.com/office/drawing/2010/main" val="0"/>
              </a:ext>
            </a:extLst>
          </a:blip>
          <a:srcRect l="1442" t="26068" r="1282" b="8975"/>
          <a:stretch/>
        </p:blipFill>
        <p:spPr bwMode="auto">
          <a:xfrm>
            <a:off x="731521" y="242887"/>
            <a:ext cx="10622280" cy="255658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94277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559282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50800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2140388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8638"/>
            <a:ext cx="12192000" cy="6896637"/>
          </a:xfrm>
        </p:spPr>
      </p:pic>
    </p:spTree>
    <p:extLst>
      <p:ext uri="{BB962C8B-B14F-4D97-AF65-F5344CB8AC3E}">
        <p14:creationId xmlns:p14="http://schemas.microsoft.com/office/powerpoint/2010/main" val="3431930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63415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657236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8637"/>
            <a:ext cx="12192000" cy="6896637"/>
          </a:xfrm>
        </p:spPr>
      </p:pic>
    </p:spTree>
    <p:extLst>
      <p:ext uri="{BB962C8B-B14F-4D97-AF65-F5344CB8AC3E}">
        <p14:creationId xmlns:p14="http://schemas.microsoft.com/office/powerpoint/2010/main" val="2051335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19501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8636"/>
            <a:ext cx="12192000" cy="6896636"/>
          </a:xfrm>
        </p:spPr>
      </p:pic>
    </p:spTree>
    <p:extLst>
      <p:ext uri="{BB962C8B-B14F-4D97-AF65-F5344CB8AC3E}">
        <p14:creationId xmlns:p14="http://schemas.microsoft.com/office/powerpoint/2010/main" val="1365721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09922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57842607"/>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Introduction</a:t>
            </a:r>
          </a:p>
          <a:p>
            <a:pPr>
              <a:buFont typeface="Wingdings" panose="05000000000000000000" pitchFamily="2" charset="2"/>
              <a:buChar char="q"/>
            </a:pPr>
            <a:r>
              <a:rPr lang="en-US" dirty="0"/>
              <a:t>Objective</a:t>
            </a:r>
          </a:p>
          <a:p>
            <a:pPr>
              <a:buFont typeface="Wingdings" panose="05000000000000000000" pitchFamily="2" charset="2"/>
              <a:buChar char="q"/>
            </a:pPr>
            <a:r>
              <a:rPr lang="en-US" dirty="0"/>
              <a:t>Problem Statement</a:t>
            </a:r>
          </a:p>
          <a:p>
            <a:pPr>
              <a:buFont typeface="Wingdings" panose="05000000000000000000" pitchFamily="2" charset="2"/>
              <a:buChar char="q"/>
            </a:pPr>
            <a:r>
              <a:rPr lang="en-US" dirty="0"/>
              <a:t>Use Case Model</a:t>
            </a:r>
          </a:p>
          <a:p>
            <a:pPr>
              <a:buFont typeface="Wingdings" panose="05000000000000000000" pitchFamily="2" charset="2"/>
              <a:buChar char="q"/>
            </a:pPr>
            <a:r>
              <a:rPr lang="en-US" dirty="0"/>
              <a:t>Tools and Technologies</a:t>
            </a:r>
          </a:p>
          <a:p>
            <a:pPr>
              <a:buFont typeface="Wingdings" panose="05000000000000000000" pitchFamily="2" charset="2"/>
              <a:buChar char="q"/>
            </a:pPr>
            <a:r>
              <a:rPr lang="en-US" dirty="0"/>
              <a:t>Screenshots</a:t>
            </a:r>
          </a:p>
          <a:p>
            <a:pPr>
              <a:buFont typeface="Wingdings" panose="05000000000000000000" pitchFamily="2" charset="2"/>
              <a:buChar char="q"/>
            </a:pPr>
            <a:r>
              <a:rPr lang="en-US" dirty="0"/>
              <a:t>Conclusion</a:t>
            </a:r>
          </a:p>
        </p:txBody>
      </p:sp>
    </p:spTree>
    <p:extLst>
      <p:ext uri="{BB962C8B-B14F-4D97-AF65-F5344CB8AC3E}">
        <p14:creationId xmlns:p14="http://schemas.microsoft.com/office/powerpoint/2010/main" val="2191316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797014495"/>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pPr marL="0" indent="0">
              <a:buNone/>
            </a:pPr>
            <a:r>
              <a:rPr lang="en-US" dirty="0"/>
              <a:t>Thus this system will be helpful in taking exams at candidate’s feasible places. Also this reduces  manual errors as well as time consumption. This system provides paperless examination.</a:t>
            </a:r>
          </a:p>
        </p:txBody>
      </p:sp>
    </p:spTree>
    <p:extLst>
      <p:ext uri="{BB962C8B-B14F-4D97-AF65-F5344CB8AC3E}">
        <p14:creationId xmlns:p14="http://schemas.microsoft.com/office/powerpoint/2010/main" val="1564667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93635919"/>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pPr marL="0" indent="0">
              <a:buNone/>
            </a:pPr>
            <a:r>
              <a:rPr lang="en-US" dirty="0"/>
              <a:t>Online exam portal is a web based application which will considerably reduce the time to give the exam. It avoids the student’s need to go to the  physical destination and publishes the result instantly. This portal also helps in evaluating the exams efficiently. This portal is advantageous for both students and teachers.</a:t>
            </a:r>
          </a:p>
          <a:p>
            <a:pPr marL="0" indent="0">
              <a:buNone/>
            </a:pPr>
            <a:endParaRPr lang="en-US" dirty="0"/>
          </a:p>
        </p:txBody>
      </p:sp>
    </p:spTree>
    <p:extLst>
      <p:ext uri="{BB962C8B-B14F-4D97-AF65-F5344CB8AC3E}">
        <p14:creationId xmlns:p14="http://schemas.microsoft.com/office/powerpoint/2010/main" val="1954392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243264318"/>
              </p:ext>
            </p:extLst>
          </p:nvPr>
        </p:nvGraphicFramePr>
        <p:xfrm>
          <a:off x="711591" y="336989"/>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pPr>
              <a:buFont typeface="Wingdings" panose="05000000000000000000" pitchFamily="2" charset="2"/>
              <a:buChar char="Ø"/>
            </a:pPr>
            <a:r>
              <a:rPr lang="en-US" dirty="0"/>
              <a:t>The main purpose of the system is to efficiently evaluate through a fully automated system which in turn saves a lot of time.</a:t>
            </a:r>
          </a:p>
          <a:p>
            <a:pPr>
              <a:buFont typeface="Wingdings" panose="05000000000000000000" pitchFamily="2" charset="2"/>
              <a:buChar char="Ø"/>
            </a:pPr>
            <a:r>
              <a:rPr lang="en-US" dirty="0"/>
              <a:t>This system avoids the candidates to go to the physical destination for attending the examinations. The candidates can simply login and take exams at their convenient places.</a:t>
            </a:r>
          </a:p>
          <a:p>
            <a:pPr>
              <a:buFont typeface="Wingdings" panose="05000000000000000000" pitchFamily="2" charset="2"/>
              <a:buChar char="Ø"/>
            </a:pPr>
            <a:r>
              <a:rPr lang="en-US" dirty="0"/>
              <a:t>The system calculates the scores accurately  and provides results instantly.</a:t>
            </a:r>
          </a:p>
          <a:p>
            <a:pPr>
              <a:buFont typeface="Wingdings" panose="05000000000000000000" pitchFamily="2" charset="2"/>
              <a:buChar char="Ø"/>
            </a:pPr>
            <a:r>
              <a:rPr lang="en-US" dirty="0"/>
              <a:t>It removes the human errors that may occur during the manual checking.</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815326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049560337"/>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8"/>
          <p:cNvGraphicFramePr>
            <a:graphicFrameLocks noGrp="1"/>
          </p:cNvGraphicFramePr>
          <p:nvPr>
            <p:ph idx="1"/>
            <p:extLst>
              <p:ext uri="{D42A27DB-BD31-4B8C-83A1-F6EECF244321}">
                <p14:modId xmlns:p14="http://schemas.microsoft.com/office/powerpoint/2010/main" val="682775340"/>
              </p:ext>
            </p:extLst>
          </p:nvPr>
        </p:nvGraphicFramePr>
        <p:xfrm>
          <a:off x="838200" y="2096085"/>
          <a:ext cx="10515600" cy="40808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33153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55114640"/>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pPr marL="571500" indent="-571500">
              <a:buFont typeface="+mj-lt"/>
              <a:buAutoNum type="romanUcPeriod"/>
            </a:pPr>
            <a:r>
              <a:rPr lang="en-US" dirty="0"/>
              <a:t>MODULES:</a:t>
            </a:r>
          </a:p>
          <a:p>
            <a:pPr marL="0" indent="0">
              <a:buNone/>
            </a:pPr>
            <a:r>
              <a:rPr lang="en-US" dirty="0"/>
              <a:t>             User</a:t>
            </a:r>
          </a:p>
          <a:p>
            <a:pPr marL="0" indent="0">
              <a:buNone/>
            </a:pPr>
            <a:r>
              <a:rPr lang="en-US" dirty="0"/>
              <a:t>             Admin</a:t>
            </a:r>
          </a:p>
          <a:p>
            <a:pPr marL="0" indent="0">
              <a:buNone/>
            </a:pPr>
            <a:endParaRPr lang="en-US" dirty="0"/>
          </a:p>
          <a:p>
            <a:pPr marL="0" indent="0">
              <a:buNone/>
            </a:pPr>
            <a:r>
              <a:rPr lang="en-US" dirty="0"/>
              <a:t>II. SERVICES:</a:t>
            </a:r>
          </a:p>
          <a:p>
            <a:pPr marL="0" indent="0">
              <a:buNone/>
            </a:pPr>
            <a:r>
              <a:rPr lang="en-US" dirty="0"/>
              <a:t>           User -&gt; Home,  View </a:t>
            </a:r>
            <a:r>
              <a:rPr lang="en-US" dirty="0" err="1"/>
              <a:t>Categories,View</a:t>
            </a:r>
            <a:r>
              <a:rPr lang="en-US" dirty="0"/>
              <a:t> </a:t>
            </a:r>
            <a:r>
              <a:rPr lang="en-US" dirty="0" err="1"/>
              <a:t>Quizzes,Logout</a:t>
            </a:r>
            <a:endParaRPr lang="en-US" dirty="0"/>
          </a:p>
          <a:p>
            <a:pPr marL="0" indent="0">
              <a:buNone/>
            </a:pPr>
            <a:r>
              <a:rPr lang="en-US" dirty="0"/>
              <a:t>          Admin -&gt;</a:t>
            </a:r>
            <a:r>
              <a:rPr lang="en-US" dirty="0" err="1"/>
              <a:t>Home,Update</a:t>
            </a:r>
            <a:r>
              <a:rPr lang="en-US" dirty="0"/>
              <a:t> </a:t>
            </a:r>
            <a:r>
              <a:rPr lang="en-US" dirty="0" err="1"/>
              <a:t>categories,Update</a:t>
            </a:r>
            <a:r>
              <a:rPr lang="en-US" dirty="0"/>
              <a:t> quizzes</a:t>
            </a:r>
          </a:p>
          <a:p>
            <a:pPr marL="0" indent="0">
              <a:buNone/>
            </a:pPr>
            <a:r>
              <a:rPr lang="en-US" dirty="0"/>
              <a:t>           </a:t>
            </a:r>
          </a:p>
        </p:txBody>
      </p:sp>
    </p:spTree>
    <p:extLst>
      <p:ext uri="{BB962C8B-B14F-4D97-AF65-F5344CB8AC3E}">
        <p14:creationId xmlns:p14="http://schemas.microsoft.com/office/powerpoint/2010/main" val="3259992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435311260"/>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p:cNvSpPr>
            <a:spLocks noGrp="1"/>
          </p:cNvSpPr>
          <p:nvPr>
            <p:ph idx="1"/>
          </p:nvPr>
        </p:nvSpPr>
        <p:spPr/>
        <p:txBody>
          <a:bodyPr/>
          <a:lstStyle/>
          <a:p>
            <a:endParaRPr lang="en-US" dirty="0"/>
          </a:p>
        </p:txBody>
      </p:sp>
      <p:pic>
        <p:nvPicPr>
          <p:cNvPr id="10" name="Picture 9"/>
          <p:cNvPicPr/>
          <p:nvPr/>
        </p:nvPicPr>
        <p:blipFill rotWithShape="1">
          <a:blip r:embed="rId7"/>
          <a:srcRect l="46635" t="33638" r="32692" b="9065"/>
          <a:stretch/>
        </p:blipFill>
        <p:spPr bwMode="auto">
          <a:xfrm>
            <a:off x="3232598" y="1825625"/>
            <a:ext cx="5280338"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4206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906395011"/>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lnSpcReduction="10000"/>
          </a:bodyPr>
          <a:lstStyle/>
          <a:p>
            <a:r>
              <a:rPr lang="en-US" dirty="0"/>
              <a:t>JDK 1.8</a:t>
            </a:r>
          </a:p>
          <a:p>
            <a:r>
              <a:rPr lang="en-US" dirty="0"/>
              <a:t>Spring Boot</a:t>
            </a:r>
          </a:p>
          <a:p>
            <a:r>
              <a:rPr lang="en-US" dirty="0"/>
              <a:t>Angular</a:t>
            </a:r>
          </a:p>
          <a:p>
            <a:r>
              <a:rPr lang="en-US" dirty="0"/>
              <a:t>SQL</a:t>
            </a:r>
          </a:p>
          <a:p>
            <a:r>
              <a:rPr lang="en-US" dirty="0"/>
              <a:t>HTML, CSS, Java script</a:t>
            </a:r>
          </a:p>
          <a:p>
            <a:pPr marL="0" indent="0">
              <a:buNone/>
            </a:pPr>
            <a:r>
              <a:rPr lang="en-US" dirty="0"/>
              <a:t>SOFTWARE REQUIRED:</a:t>
            </a:r>
          </a:p>
          <a:p>
            <a:pPr marL="514350" indent="-514350">
              <a:buFont typeface="+mj-lt"/>
              <a:buAutoNum type="arabicParenR"/>
            </a:pPr>
            <a:r>
              <a:rPr lang="en-US" dirty="0"/>
              <a:t>Eclipse IDE</a:t>
            </a:r>
          </a:p>
          <a:p>
            <a:pPr marL="514350" indent="-514350">
              <a:buFont typeface="+mj-lt"/>
              <a:buAutoNum type="arabicParenR"/>
            </a:pPr>
            <a:r>
              <a:rPr lang="en-US" dirty="0" err="1"/>
              <a:t>VSCode</a:t>
            </a:r>
            <a:endParaRPr lang="en-US" dirty="0"/>
          </a:p>
          <a:p>
            <a:pPr marL="514350" indent="-514350">
              <a:buFont typeface="+mj-lt"/>
              <a:buAutoNum type="arabicParenR"/>
            </a:pPr>
            <a:r>
              <a:rPr lang="en-US" dirty="0"/>
              <a:t>Oracle</a:t>
            </a:r>
          </a:p>
        </p:txBody>
      </p:sp>
    </p:spTree>
    <p:extLst>
      <p:ext uri="{BB962C8B-B14F-4D97-AF65-F5344CB8AC3E}">
        <p14:creationId xmlns:p14="http://schemas.microsoft.com/office/powerpoint/2010/main" val="1065095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TotalTime>
  <Words>309</Words>
  <Application>Microsoft Office PowerPoint</Application>
  <PresentationFormat>Widescreen</PresentationFormat>
  <Paragraphs>50</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EXAM PORTAL</dc:title>
  <dc:creator>admin</dc:creator>
  <cp:lastModifiedBy>srilatha14799@gmail.com</cp:lastModifiedBy>
  <cp:revision>28</cp:revision>
  <dcterms:created xsi:type="dcterms:W3CDTF">2022-07-28T14:44:58Z</dcterms:created>
  <dcterms:modified xsi:type="dcterms:W3CDTF">2022-08-09T04:40:24Z</dcterms:modified>
</cp:coreProperties>
</file>